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5"/>
  </p:notesMasterIdLst>
  <p:sldIdLst>
    <p:sldId id="258" r:id="rId2"/>
    <p:sldId id="259" r:id="rId3"/>
    <p:sldId id="260" r:id="rId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775682-40AF-4B60-8CD8-609F53094C9B}">
  <a:tblStyle styleId="{E9775682-40AF-4B60-8CD8-609F53094C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C79DF7B-2350-4EA5-BC29-B5CD03B3F68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58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BBCE6D4-AEC9-C758-56AD-CFCB04B1C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50C7948-723D-E99D-2844-FADD8F0AA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6ABB6EE-689F-E17C-C8C3-717F96E2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AC30D84-47F7-1D28-8600-8B3BC466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0E4E6F7-ECE8-7938-36BE-AEEF971B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70113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D519492-1664-BCF4-D5E3-A6FDBA8B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10134DE-40A4-3971-D8EA-462C5D59E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3C3D4B0-16C4-A6C2-2E4B-FBE3F142A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040B958-7CB9-5818-8500-899DE5628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6BF6B7B-6005-4E6E-2499-2220D3F3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5220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F443D184-B228-2057-513E-FCF5C544A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6C505C4-F513-61E0-0D31-3E073CFAE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C46E8D5-63BE-B2A1-5CCA-73FA2B60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A400C1C-6E58-7813-FAE9-03B8D3DA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F1DD410-2C40-753A-45F9-D57C68BF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11661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E3C3E0-6714-500D-56B7-B77EF5EA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04C93CA-8A16-34C2-1BEB-73D3F2C73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2A91882-A04E-1A90-229A-51922936F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81241C4-3290-3413-B8D3-75692B0EE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BF54EC3-AA99-29B6-F41E-B4B9C328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9541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513A3E6-6AA3-D93F-CB2F-9EA9BCBFD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F36C50C-39A5-0876-DFA4-04080791C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62B0AA1-D42D-FF59-E6BA-DCECBDE31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4BE4E84-8B45-1D9F-B63F-557686FC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CC8428D-39D0-09DE-5B2C-9E9E3531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45984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2106B36-4113-48A7-E0B0-CF60BC9B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70B953D-5159-45EC-BEA5-59B6DF3F5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DCA8E4E-C6A4-08D2-9F2D-A7B160DA3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62CCA4A-84F0-5AC2-1C99-AFC22CFDD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9C66BDE-C454-D267-8EAE-BE063447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7A64A1B-B1D2-06A7-747B-0276911E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806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B547B0-0D97-4184-8D6D-385F3BCD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19648F7-9CFA-FC8C-E647-1CCFCA1C8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EAC9500-E468-0569-6E79-FDD7A43E9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3A4136F-1564-4C3E-DA80-DCB13E7AF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BEF03234-C443-AE6E-CB14-E09E8D249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5E9C9864-95E9-6912-B368-6F7EC920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40792132-2909-2A96-B2F0-6E17D6CA9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AF9338F9-2FDD-A152-1F0F-76F20D99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7726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69BCAA0-2721-8322-CD06-88D68A87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05B0D79-2C56-4F11-43CA-18939C42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7DB1216-188E-24B9-C08A-C1C045C1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31FB3EA-A54C-1913-353C-1A91CC9E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71302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624631D-27E0-B41B-B9E0-3F5525F2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C234E01A-5729-42F2-1F71-639D5165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73805FD-BB18-12AA-1486-8E26E9ED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98351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62F8193-538B-311D-5B69-4CB94BBC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52D182-3A27-EF63-772B-28F79C014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E9DB84D-0F1F-DA77-69DE-9AE9D117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520B2E2-B666-C481-3EA8-4702960A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751B2CE-1446-D518-6934-452982DC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73CD134-75C9-E7CB-1B93-D895C3E0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3566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23D2050-DF03-A9F0-7AD5-2DF57B92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EFF8922F-4210-DEE4-B72D-99DA7D69C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47CB3A5-C4AC-363C-9486-6513082C1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4C52931-F6BD-B58D-12F7-5A63D918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3CD87C5-75EE-1DF7-338D-66C7366B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F8E820D-CC81-1627-706E-91E2BE8B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51062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50DD6147-6F68-7209-3A5B-6EBCCDA8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1D889D8-1EF3-8160-0CBE-C50345F86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C9DB56B-CDF0-DB67-3291-34AFCDAF1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4886A-CC2A-4666-B80D-1D3498F5CDAA}" type="datetimeFigureOut">
              <a:rPr lang="en-GB" smtClean="0"/>
              <a:t>11/11/2023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5D806D4-9CAC-E0B5-DCCE-6DC3F54C8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6BBCF4B-1F3F-CEA3-1814-44AD19DD2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6B239-B91F-4784-87C2-EE467179F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0EE0ED1-378D-A119-A253-92F3EDE5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1</a:t>
            </a:fld>
            <a:endParaRPr lang="en-GB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BFD87DA-014B-4409-ADC7-763309822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6C51171-DCE7-8194-35E9-4865E48F1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98" y="2925295"/>
            <a:ext cx="1555432" cy="155543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F76522D-5B00-2B62-882F-CA7572593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2854573"/>
            <a:ext cx="1596626" cy="159662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B557FB6-B803-CFB2-FA72-8629689A6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645" y="2976430"/>
            <a:ext cx="1493523" cy="1493523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340EC8D3-EA45-EB49-E4EC-890A4BBE2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611" y="2910293"/>
            <a:ext cx="1619248" cy="161924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4DC58672-A50C-F83B-AD2D-E5EA7E56F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584" y="2928391"/>
            <a:ext cx="1555432" cy="155543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B39CD52-9B05-8737-BB0E-ECDA400EF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337" y="2906008"/>
            <a:ext cx="1619248" cy="1619248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1BEEDF36-9A88-0497-3B64-1921C3AEF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8442" y="1321522"/>
            <a:ext cx="1520191" cy="1520191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870A3906-C304-9E50-917F-39D247161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538" y="1340692"/>
            <a:ext cx="1520190" cy="152019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EF89C82-2E83-44AB-2BA0-ED99BE809D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6322" y="1260802"/>
            <a:ext cx="1601628" cy="1601628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AED385B-ACE3-E7F8-A762-72220E1C4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0584" y="1263421"/>
            <a:ext cx="1596390" cy="159639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89284522-4EAC-6675-EC8E-0BA2A9E331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705" y="1263421"/>
            <a:ext cx="1520190" cy="152019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41897E2-7FA7-797A-8D58-878887AACA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7830" y="1263421"/>
            <a:ext cx="1520190" cy="1520190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F9A29429-3E20-F985-97E5-83E2AE2245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7937" y="2841713"/>
            <a:ext cx="1823157" cy="1823157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C2C249E0-6694-1E6B-4586-EE49D0D22E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5092" y="1085513"/>
            <a:ext cx="1890917" cy="18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1044AD8-ADE3-9A51-70B9-416242D4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2</a:t>
            </a:fld>
            <a:endParaRPr lang="en-GB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1F8BE84-E351-B60F-3A8F-A4643F2F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oogle Shape;2048;p74">
            <a:extLst>
              <a:ext uri="{FF2B5EF4-FFF2-40B4-BE49-F238E27FC236}">
                <a16:creationId xmlns:a16="http://schemas.microsoft.com/office/drawing/2014/main" id="{15113A85-A4D6-C8E6-DCFF-1B8B8582ACF2}"/>
              </a:ext>
            </a:extLst>
          </p:cNvPr>
          <p:cNvGrpSpPr/>
          <p:nvPr/>
        </p:nvGrpSpPr>
        <p:grpSpPr>
          <a:xfrm>
            <a:off x="1105183" y="1592707"/>
            <a:ext cx="305283" cy="200396"/>
            <a:chOff x="1105183" y="1459357"/>
            <a:chExt cx="305283" cy="200396"/>
          </a:xfrm>
        </p:grpSpPr>
        <p:sp>
          <p:nvSpPr>
            <p:cNvPr id="8" name="Google Shape;2049;p74">
              <a:extLst>
                <a:ext uri="{FF2B5EF4-FFF2-40B4-BE49-F238E27FC236}">
                  <a16:creationId xmlns:a16="http://schemas.microsoft.com/office/drawing/2014/main" id="{C4B0E654-FE55-21EA-03D5-91936D43F77C}"/>
                </a:ext>
              </a:extLst>
            </p:cNvPr>
            <p:cNvSpPr/>
            <p:nvPr/>
          </p:nvSpPr>
          <p:spPr>
            <a:xfrm>
              <a:off x="1122426" y="1471937"/>
              <a:ext cx="164615" cy="156863"/>
            </a:xfrm>
            <a:custGeom>
              <a:avLst/>
              <a:gdLst/>
              <a:ahLst/>
              <a:cxnLst/>
              <a:rect l="l" t="t" r="r" b="b"/>
              <a:pathLst>
                <a:path w="5967" h="5686" extrusionOk="0">
                  <a:moveTo>
                    <a:pt x="4061" y="1"/>
                  </a:moveTo>
                  <a:cubicBezTo>
                    <a:pt x="3680" y="1"/>
                    <a:pt x="3313" y="53"/>
                    <a:pt x="2961" y="152"/>
                  </a:cubicBezTo>
                  <a:cubicBezTo>
                    <a:pt x="2850" y="182"/>
                    <a:pt x="2741" y="923"/>
                    <a:pt x="2636" y="963"/>
                  </a:cubicBezTo>
                  <a:cubicBezTo>
                    <a:pt x="2633" y="965"/>
                    <a:pt x="2630" y="965"/>
                    <a:pt x="2627" y="965"/>
                  </a:cubicBezTo>
                  <a:cubicBezTo>
                    <a:pt x="2523" y="965"/>
                    <a:pt x="2421" y="394"/>
                    <a:pt x="2323" y="394"/>
                  </a:cubicBezTo>
                  <a:cubicBezTo>
                    <a:pt x="2319" y="394"/>
                    <a:pt x="2315" y="395"/>
                    <a:pt x="2312" y="396"/>
                  </a:cubicBezTo>
                  <a:cubicBezTo>
                    <a:pt x="943" y="1050"/>
                    <a:pt x="1" y="2445"/>
                    <a:pt x="1" y="4061"/>
                  </a:cubicBezTo>
                  <a:lnTo>
                    <a:pt x="1" y="5686"/>
                  </a:lnTo>
                  <a:lnTo>
                    <a:pt x="5966" y="5686"/>
                  </a:lnTo>
                  <a:lnTo>
                    <a:pt x="4915" y="3"/>
                  </a:lnTo>
                  <a:lnTo>
                    <a:pt x="4061" y="3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50;p74">
              <a:extLst>
                <a:ext uri="{FF2B5EF4-FFF2-40B4-BE49-F238E27FC236}">
                  <a16:creationId xmlns:a16="http://schemas.microsoft.com/office/drawing/2014/main" id="{98C16C00-616B-2D9B-2EE0-4E27BD3790AD}"/>
                </a:ext>
              </a:extLst>
            </p:cNvPr>
            <p:cNvSpPr/>
            <p:nvPr/>
          </p:nvSpPr>
          <p:spPr>
            <a:xfrm>
              <a:off x="1257825" y="1471827"/>
              <a:ext cx="135372" cy="156863"/>
            </a:xfrm>
            <a:custGeom>
              <a:avLst/>
              <a:gdLst/>
              <a:ahLst/>
              <a:cxnLst/>
              <a:rect l="l" t="t" r="r" b="b"/>
              <a:pathLst>
                <a:path w="4907" h="5686" extrusionOk="0">
                  <a:moveTo>
                    <a:pt x="1" y="1"/>
                  </a:moveTo>
                  <a:lnTo>
                    <a:pt x="1" y="5686"/>
                  </a:lnTo>
                  <a:lnTo>
                    <a:pt x="4907" y="5686"/>
                  </a:lnTo>
                  <a:lnTo>
                    <a:pt x="4907" y="4063"/>
                  </a:lnTo>
                  <a:cubicBezTo>
                    <a:pt x="4907" y="2447"/>
                    <a:pt x="3964" y="1050"/>
                    <a:pt x="2598" y="398"/>
                  </a:cubicBezTo>
                  <a:cubicBezTo>
                    <a:pt x="2594" y="396"/>
                    <a:pt x="2589" y="395"/>
                    <a:pt x="2585" y="395"/>
                  </a:cubicBezTo>
                  <a:cubicBezTo>
                    <a:pt x="2490" y="395"/>
                    <a:pt x="2393" y="881"/>
                    <a:pt x="2292" y="881"/>
                  </a:cubicBezTo>
                  <a:cubicBezTo>
                    <a:pt x="2289" y="881"/>
                    <a:pt x="2285" y="880"/>
                    <a:pt x="2281" y="879"/>
                  </a:cubicBezTo>
                  <a:cubicBezTo>
                    <a:pt x="2172" y="838"/>
                    <a:pt x="2061" y="186"/>
                    <a:pt x="1950" y="152"/>
                  </a:cubicBezTo>
                  <a:cubicBezTo>
                    <a:pt x="1603" y="55"/>
                    <a:pt x="1234" y="1"/>
                    <a:pt x="852" y="1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51;p74">
              <a:extLst>
                <a:ext uri="{FF2B5EF4-FFF2-40B4-BE49-F238E27FC236}">
                  <a16:creationId xmlns:a16="http://schemas.microsoft.com/office/drawing/2014/main" id="{F5570C43-5AD7-F689-F758-273CF379C708}"/>
                </a:ext>
              </a:extLst>
            </p:cNvPr>
            <p:cNvSpPr/>
            <p:nvPr/>
          </p:nvSpPr>
          <p:spPr>
            <a:xfrm>
              <a:off x="1185684" y="1476406"/>
              <a:ext cx="17904" cy="63534"/>
            </a:xfrm>
            <a:custGeom>
              <a:avLst/>
              <a:gdLst/>
              <a:ahLst/>
              <a:cxnLst/>
              <a:rect l="l" t="t" r="r" b="b"/>
              <a:pathLst>
                <a:path w="649" h="2303" extrusionOk="0">
                  <a:moveTo>
                    <a:pt x="648" y="0"/>
                  </a:moveTo>
                  <a:cubicBezTo>
                    <a:pt x="424" y="63"/>
                    <a:pt x="206" y="144"/>
                    <a:pt x="0" y="245"/>
                  </a:cubicBezTo>
                  <a:lnTo>
                    <a:pt x="0" y="2303"/>
                  </a:lnTo>
                  <a:lnTo>
                    <a:pt x="648" y="2303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52;p74">
              <a:extLst>
                <a:ext uri="{FF2B5EF4-FFF2-40B4-BE49-F238E27FC236}">
                  <a16:creationId xmlns:a16="http://schemas.microsoft.com/office/drawing/2014/main" id="{E191C1F3-7DA0-85FF-2D80-C93232B6A56E}"/>
                </a:ext>
              </a:extLst>
            </p:cNvPr>
            <p:cNvSpPr/>
            <p:nvPr/>
          </p:nvSpPr>
          <p:spPr>
            <a:xfrm>
              <a:off x="1311510" y="1476351"/>
              <a:ext cx="17904" cy="63589"/>
            </a:xfrm>
            <a:custGeom>
              <a:avLst/>
              <a:gdLst/>
              <a:ahLst/>
              <a:cxnLst/>
              <a:rect l="l" t="t" r="r" b="b"/>
              <a:pathLst>
                <a:path w="649" h="2305" extrusionOk="0">
                  <a:moveTo>
                    <a:pt x="0" y="0"/>
                  </a:moveTo>
                  <a:lnTo>
                    <a:pt x="0" y="2305"/>
                  </a:lnTo>
                  <a:lnTo>
                    <a:pt x="648" y="2305"/>
                  </a:lnTo>
                  <a:lnTo>
                    <a:pt x="648" y="247"/>
                  </a:lnTo>
                  <a:cubicBezTo>
                    <a:pt x="442" y="148"/>
                    <a:pt x="224" y="65"/>
                    <a:pt x="0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53;p74">
              <a:extLst>
                <a:ext uri="{FF2B5EF4-FFF2-40B4-BE49-F238E27FC236}">
                  <a16:creationId xmlns:a16="http://schemas.microsoft.com/office/drawing/2014/main" id="{B3CF709E-8AAB-D3C3-6B20-42180D6EACE0}"/>
                </a:ext>
              </a:extLst>
            </p:cNvPr>
            <p:cNvSpPr/>
            <p:nvPr/>
          </p:nvSpPr>
          <p:spPr>
            <a:xfrm>
              <a:off x="1233962" y="1459357"/>
              <a:ext cx="38926" cy="99012"/>
            </a:xfrm>
            <a:custGeom>
              <a:avLst/>
              <a:gdLst/>
              <a:ahLst/>
              <a:cxnLst/>
              <a:rect l="l" t="t" r="r" b="b"/>
              <a:pathLst>
                <a:path w="1411" h="3589" extrusionOk="0">
                  <a:moveTo>
                    <a:pt x="0" y="1"/>
                  </a:moveTo>
                  <a:lnTo>
                    <a:pt x="0" y="3"/>
                  </a:lnTo>
                  <a:lnTo>
                    <a:pt x="0" y="3589"/>
                  </a:lnTo>
                  <a:lnTo>
                    <a:pt x="848" y="3589"/>
                  </a:lnTo>
                  <a:lnTo>
                    <a:pt x="1411" y="1502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54;p74">
              <a:extLst>
                <a:ext uri="{FF2B5EF4-FFF2-40B4-BE49-F238E27FC236}">
                  <a16:creationId xmlns:a16="http://schemas.microsoft.com/office/drawing/2014/main" id="{764DFDE1-6BBB-01AA-9BA1-55B07FB182AB}"/>
                </a:ext>
              </a:extLst>
            </p:cNvPr>
            <p:cNvSpPr/>
            <p:nvPr/>
          </p:nvSpPr>
          <p:spPr>
            <a:xfrm>
              <a:off x="1257825" y="1459412"/>
              <a:ext cx="23311" cy="98956"/>
            </a:xfrm>
            <a:custGeom>
              <a:avLst/>
              <a:gdLst/>
              <a:ahLst/>
              <a:cxnLst/>
              <a:rect l="l" t="t" r="r" b="b"/>
              <a:pathLst>
                <a:path w="845" h="3587" extrusionOk="0">
                  <a:moveTo>
                    <a:pt x="1" y="1"/>
                  </a:moveTo>
                  <a:lnTo>
                    <a:pt x="1" y="3587"/>
                  </a:lnTo>
                  <a:lnTo>
                    <a:pt x="844" y="3587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55;p74">
              <a:extLst>
                <a:ext uri="{FF2B5EF4-FFF2-40B4-BE49-F238E27FC236}">
                  <a16:creationId xmlns:a16="http://schemas.microsoft.com/office/drawing/2014/main" id="{9896451D-EFBC-D088-5F4C-DA92566BBB62}"/>
                </a:ext>
              </a:extLst>
            </p:cNvPr>
            <p:cNvSpPr/>
            <p:nvPr/>
          </p:nvSpPr>
          <p:spPr>
            <a:xfrm>
              <a:off x="1105183" y="1615640"/>
              <a:ext cx="176339" cy="44112"/>
            </a:xfrm>
            <a:custGeom>
              <a:avLst/>
              <a:gdLst/>
              <a:ahLst/>
              <a:cxnLst/>
              <a:rect l="l" t="t" r="r" b="b"/>
              <a:pathLst>
                <a:path w="6392" h="1599" extrusionOk="0">
                  <a:moveTo>
                    <a:pt x="975" y="1"/>
                  </a:moveTo>
                  <a:cubicBezTo>
                    <a:pt x="436" y="1"/>
                    <a:pt x="0" y="437"/>
                    <a:pt x="0" y="973"/>
                  </a:cubicBezTo>
                  <a:lnTo>
                    <a:pt x="0" y="1599"/>
                  </a:lnTo>
                  <a:lnTo>
                    <a:pt x="5542" y="1599"/>
                  </a:lnTo>
                  <a:lnTo>
                    <a:pt x="6392" y="921"/>
                  </a:lnTo>
                  <a:lnTo>
                    <a:pt x="5542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56;p74">
              <a:extLst>
                <a:ext uri="{FF2B5EF4-FFF2-40B4-BE49-F238E27FC236}">
                  <a16:creationId xmlns:a16="http://schemas.microsoft.com/office/drawing/2014/main" id="{6851D20F-07F0-8216-4198-F00D58BD714C}"/>
                </a:ext>
              </a:extLst>
            </p:cNvPr>
            <p:cNvSpPr/>
            <p:nvPr/>
          </p:nvSpPr>
          <p:spPr>
            <a:xfrm>
              <a:off x="1257825" y="1615640"/>
              <a:ext cx="152642" cy="44112"/>
            </a:xfrm>
            <a:custGeom>
              <a:avLst/>
              <a:gdLst/>
              <a:ahLst/>
              <a:cxnLst/>
              <a:rect l="l" t="t" r="r" b="b"/>
              <a:pathLst>
                <a:path w="5533" h="1599" extrusionOk="0">
                  <a:moveTo>
                    <a:pt x="1" y="1"/>
                  </a:moveTo>
                  <a:lnTo>
                    <a:pt x="1" y="1599"/>
                  </a:lnTo>
                  <a:lnTo>
                    <a:pt x="5532" y="1599"/>
                  </a:lnTo>
                  <a:lnTo>
                    <a:pt x="5532" y="973"/>
                  </a:lnTo>
                  <a:cubicBezTo>
                    <a:pt x="5532" y="437"/>
                    <a:pt x="5097" y="1"/>
                    <a:pt x="4560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057;p74">
            <a:extLst>
              <a:ext uri="{FF2B5EF4-FFF2-40B4-BE49-F238E27FC236}">
                <a16:creationId xmlns:a16="http://schemas.microsoft.com/office/drawing/2014/main" id="{4D8C6B65-BEF6-8656-A7FC-9BC6156F85DC}"/>
              </a:ext>
            </a:extLst>
          </p:cNvPr>
          <p:cNvGrpSpPr/>
          <p:nvPr/>
        </p:nvGrpSpPr>
        <p:grpSpPr>
          <a:xfrm>
            <a:off x="1877827" y="1540263"/>
            <a:ext cx="305338" cy="305421"/>
            <a:chOff x="1877827" y="1406913"/>
            <a:chExt cx="305338" cy="305421"/>
          </a:xfrm>
        </p:grpSpPr>
        <p:sp>
          <p:nvSpPr>
            <p:cNvPr id="17" name="Google Shape;2058;p74">
              <a:extLst>
                <a:ext uri="{FF2B5EF4-FFF2-40B4-BE49-F238E27FC236}">
                  <a16:creationId xmlns:a16="http://schemas.microsoft.com/office/drawing/2014/main" id="{71672C25-7F55-3FAB-05AF-F62B40626838}"/>
                </a:ext>
              </a:extLst>
            </p:cNvPr>
            <p:cNvSpPr/>
            <p:nvPr/>
          </p:nvSpPr>
          <p:spPr>
            <a:xfrm>
              <a:off x="1908173" y="1406913"/>
              <a:ext cx="130958" cy="87673"/>
            </a:xfrm>
            <a:custGeom>
              <a:avLst/>
              <a:gdLst/>
              <a:ahLst/>
              <a:cxnLst/>
              <a:rect l="l" t="t" r="r" b="b"/>
              <a:pathLst>
                <a:path w="4747" h="3178" extrusionOk="0">
                  <a:moveTo>
                    <a:pt x="2321" y="1"/>
                  </a:moveTo>
                  <a:cubicBezTo>
                    <a:pt x="1696" y="1"/>
                    <a:pt x="1108" y="245"/>
                    <a:pt x="666" y="687"/>
                  </a:cubicBezTo>
                  <a:lnTo>
                    <a:pt x="0" y="1353"/>
                  </a:lnTo>
                  <a:lnTo>
                    <a:pt x="1020" y="2372"/>
                  </a:lnTo>
                  <a:lnTo>
                    <a:pt x="1685" y="1706"/>
                  </a:lnTo>
                  <a:cubicBezTo>
                    <a:pt x="1861" y="1530"/>
                    <a:pt x="2092" y="1443"/>
                    <a:pt x="2323" y="1443"/>
                  </a:cubicBezTo>
                  <a:cubicBezTo>
                    <a:pt x="2554" y="1443"/>
                    <a:pt x="2785" y="1530"/>
                    <a:pt x="2961" y="1706"/>
                  </a:cubicBezTo>
                  <a:lnTo>
                    <a:pt x="4430" y="3177"/>
                  </a:lnTo>
                  <a:lnTo>
                    <a:pt x="4747" y="2188"/>
                  </a:lnTo>
                  <a:lnTo>
                    <a:pt x="4430" y="1139"/>
                  </a:lnTo>
                  <a:lnTo>
                    <a:pt x="3976" y="687"/>
                  </a:lnTo>
                  <a:cubicBezTo>
                    <a:pt x="3536" y="245"/>
                    <a:pt x="2947" y="1"/>
                    <a:pt x="2321" y="1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59;p74">
              <a:extLst>
                <a:ext uri="{FF2B5EF4-FFF2-40B4-BE49-F238E27FC236}">
                  <a16:creationId xmlns:a16="http://schemas.microsoft.com/office/drawing/2014/main" id="{6C884369-4C2F-69A1-75B3-387148866A38}"/>
                </a:ext>
              </a:extLst>
            </p:cNvPr>
            <p:cNvSpPr/>
            <p:nvPr/>
          </p:nvSpPr>
          <p:spPr>
            <a:xfrm>
              <a:off x="2030385" y="1438363"/>
              <a:ext cx="146931" cy="146959"/>
            </a:xfrm>
            <a:custGeom>
              <a:avLst/>
              <a:gdLst/>
              <a:ahLst/>
              <a:cxnLst/>
              <a:rect l="l" t="t" r="r" b="b"/>
              <a:pathLst>
                <a:path w="5326" h="5327" extrusionOk="0">
                  <a:moveTo>
                    <a:pt x="0" y="1"/>
                  </a:moveTo>
                  <a:lnTo>
                    <a:pt x="0" y="2039"/>
                  </a:lnTo>
                  <a:lnTo>
                    <a:pt x="1334" y="3373"/>
                  </a:lnTo>
                  <a:lnTo>
                    <a:pt x="1703" y="3401"/>
                  </a:lnTo>
                  <a:lnTo>
                    <a:pt x="1792" y="3833"/>
                  </a:lnTo>
                  <a:lnTo>
                    <a:pt x="2240" y="4281"/>
                  </a:lnTo>
                  <a:lnTo>
                    <a:pt x="2652" y="4358"/>
                  </a:lnTo>
                  <a:lnTo>
                    <a:pt x="2700" y="4739"/>
                  </a:lnTo>
                  <a:lnTo>
                    <a:pt x="3265" y="5305"/>
                  </a:lnTo>
                  <a:lnTo>
                    <a:pt x="5326" y="5327"/>
                  </a:lnTo>
                  <a:lnTo>
                    <a:pt x="3722" y="3716"/>
                  </a:lnTo>
                  <a:lnTo>
                    <a:pt x="3332" y="3664"/>
                  </a:lnTo>
                  <a:lnTo>
                    <a:pt x="3261" y="3260"/>
                  </a:lnTo>
                  <a:lnTo>
                    <a:pt x="2813" y="2812"/>
                  </a:lnTo>
                  <a:lnTo>
                    <a:pt x="2432" y="2774"/>
                  </a:lnTo>
                  <a:lnTo>
                    <a:pt x="2353" y="23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60;p74">
              <a:extLst>
                <a:ext uri="{FF2B5EF4-FFF2-40B4-BE49-F238E27FC236}">
                  <a16:creationId xmlns:a16="http://schemas.microsoft.com/office/drawing/2014/main" id="{AEB94E30-4F98-5C90-DCA4-679DEE0C8E35}"/>
                </a:ext>
              </a:extLst>
            </p:cNvPr>
            <p:cNvSpPr/>
            <p:nvPr/>
          </p:nvSpPr>
          <p:spPr>
            <a:xfrm>
              <a:off x="2092126" y="1528298"/>
              <a:ext cx="40829" cy="40830"/>
            </a:xfrm>
            <a:custGeom>
              <a:avLst/>
              <a:gdLst/>
              <a:ahLst/>
              <a:cxnLst/>
              <a:rect l="l" t="t" r="r" b="b"/>
              <a:pathLst>
                <a:path w="1480" h="1480" extrusionOk="0">
                  <a:moveTo>
                    <a:pt x="1019" y="0"/>
                  </a:moveTo>
                  <a:lnTo>
                    <a:pt x="0" y="1019"/>
                  </a:lnTo>
                  <a:lnTo>
                    <a:pt x="460" y="1479"/>
                  </a:lnTo>
                  <a:lnTo>
                    <a:pt x="1479" y="460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61;p74">
              <a:extLst>
                <a:ext uri="{FF2B5EF4-FFF2-40B4-BE49-F238E27FC236}">
                  <a16:creationId xmlns:a16="http://schemas.microsoft.com/office/drawing/2014/main" id="{A7F25727-8BD6-5CCE-BAA3-A9CCA8752877}"/>
                </a:ext>
              </a:extLst>
            </p:cNvPr>
            <p:cNvSpPr/>
            <p:nvPr/>
          </p:nvSpPr>
          <p:spPr>
            <a:xfrm>
              <a:off x="2067077" y="1503249"/>
              <a:ext cx="40829" cy="40830"/>
            </a:xfrm>
            <a:custGeom>
              <a:avLst/>
              <a:gdLst/>
              <a:ahLst/>
              <a:cxnLst/>
              <a:rect l="l" t="t" r="r" b="b"/>
              <a:pathLst>
                <a:path w="1480" h="1480" extrusionOk="0">
                  <a:moveTo>
                    <a:pt x="1019" y="0"/>
                  </a:moveTo>
                  <a:lnTo>
                    <a:pt x="0" y="1019"/>
                  </a:lnTo>
                  <a:lnTo>
                    <a:pt x="460" y="1479"/>
                  </a:lnTo>
                  <a:lnTo>
                    <a:pt x="1479" y="460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62;p74">
              <a:extLst>
                <a:ext uri="{FF2B5EF4-FFF2-40B4-BE49-F238E27FC236}">
                  <a16:creationId xmlns:a16="http://schemas.microsoft.com/office/drawing/2014/main" id="{D1DBE280-B26F-BA14-6DF3-F8CCDB0A2275}"/>
                </a:ext>
              </a:extLst>
            </p:cNvPr>
            <p:cNvSpPr/>
            <p:nvPr/>
          </p:nvSpPr>
          <p:spPr>
            <a:xfrm>
              <a:off x="1883344" y="1438142"/>
              <a:ext cx="155621" cy="146959"/>
            </a:xfrm>
            <a:custGeom>
              <a:avLst/>
              <a:gdLst/>
              <a:ahLst/>
              <a:cxnLst/>
              <a:rect l="l" t="t" r="r" b="b"/>
              <a:pathLst>
                <a:path w="5641" h="5327" extrusionOk="0">
                  <a:moveTo>
                    <a:pt x="5326" y="1"/>
                  </a:moveTo>
                  <a:lnTo>
                    <a:pt x="2975" y="2358"/>
                  </a:lnTo>
                  <a:lnTo>
                    <a:pt x="2896" y="2776"/>
                  </a:lnTo>
                  <a:lnTo>
                    <a:pt x="2515" y="2814"/>
                  </a:lnTo>
                  <a:lnTo>
                    <a:pt x="2067" y="3264"/>
                  </a:lnTo>
                  <a:lnTo>
                    <a:pt x="1996" y="3668"/>
                  </a:lnTo>
                  <a:lnTo>
                    <a:pt x="1607" y="3720"/>
                  </a:lnTo>
                  <a:lnTo>
                    <a:pt x="0" y="5327"/>
                  </a:lnTo>
                  <a:lnTo>
                    <a:pt x="2061" y="5304"/>
                  </a:lnTo>
                  <a:lnTo>
                    <a:pt x="2626" y="4739"/>
                  </a:lnTo>
                  <a:lnTo>
                    <a:pt x="2674" y="4358"/>
                  </a:lnTo>
                  <a:lnTo>
                    <a:pt x="3086" y="4283"/>
                  </a:lnTo>
                  <a:lnTo>
                    <a:pt x="3534" y="3833"/>
                  </a:lnTo>
                  <a:lnTo>
                    <a:pt x="3623" y="3401"/>
                  </a:lnTo>
                  <a:lnTo>
                    <a:pt x="3992" y="3375"/>
                  </a:lnTo>
                  <a:lnTo>
                    <a:pt x="5326" y="2039"/>
                  </a:lnTo>
                  <a:lnTo>
                    <a:pt x="5641" y="744"/>
                  </a:lnTo>
                  <a:lnTo>
                    <a:pt x="5326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63;p74">
              <a:extLst>
                <a:ext uri="{FF2B5EF4-FFF2-40B4-BE49-F238E27FC236}">
                  <a16:creationId xmlns:a16="http://schemas.microsoft.com/office/drawing/2014/main" id="{F366F6ED-2CA8-0A12-8EA1-04AB37CB8E0E}"/>
                </a:ext>
              </a:extLst>
            </p:cNvPr>
            <p:cNvSpPr/>
            <p:nvPr/>
          </p:nvSpPr>
          <p:spPr>
            <a:xfrm>
              <a:off x="2030551" y="1406913"/>
              <a:ext cx="122213" cy="87673"/>
            </a:xfrm>
            <a:custGeom>
              <a:avLst/>
              <a:gdLst/>
              <a:ahLst/>
              <a:cxnLst/>
              <a:rect l="l" t="t" r="r" b="b"/>
              <a:pathLst>
                <a:path w="4430" h="3178" extrusionOk="0">
                  <a:moveTo>
                    <a:pt x="2107" y="1"/>
                  </a:moveTo>
                  <a:cubicBezTo>
                    <a:pt x="1481" y="1"/>
                    <a:pt x="892" y="245"/>
                    <a:pt x="452" y="687"/>
                  </a:cubicBezTo>
                  <a:lnTo>
                    <a:pt x="0" y="1139"/>
                  </a:lnTo>
                  <a:lnTo>
                    <a:pt x="0" y="3177"/>
                  </a:lnTo>
                  <a:lnTo>
                    <a:pt x="1471" y="1706"/>
                  </a:lnTo>
                  <a:cubicBezTo>
                    <a:pt x="1646" y="1530"/>
                    <a:pt x="1876" y="1443"/>
                    <a:pt x="2107" y="1443"/>
                  </a:cubicBezTo>
                  <a:cubicBezTo>
                    <a:pt x="2338" y="1443"/>
                    <a:pt x="2569" y="1530"/>
                    <a:pt x="2745" y="1706"/>
                  </a:cubicBezTo>
                  <a:lnTo>
                    <a:pt x="3411" y="2372"/>
                  </a:lnTo>
                  <a:lnTo>
                    <a:pt x="4430" y="1353"/>
                  </a:lnTo>
                  <a:lnTo>
                    <a:pt x="3762" y="687"/>
                  </a:lnTo>
                  <a:cubicBezTo>
                    <a:pt x="3320" y="245"/>
                    <a:pt x="2731" y="1"/>
                    <a:pt x="2107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64;p74">
              <a:extLst>
                <a:ext uri="{FF2B5EF4-FFF2-40B4-BE49-F238E27FC236}">
                  <a16:creationId xmlns:a16="http://schemas.microsoft.com/office/drawing/2014/main" id="{80C0127C-8727-E1F5-B673-D1D313A89734}"/>
                </a:ext>
              </a:extLst>
            </p:cNvPr>
            <p:cNvSpPr/>
            <p:nvPr/>
          </p:nvSpPr>
          <p:spPr>
            <a:xfrm>
              <a:off x="1877827" y="1590370"/>
              <a:ext cx="178077" cy="121964"/>
            </a:xfrm>
            <a:custGeom>
              <a:avLst/>
              <a:gdLst/>
              <a:ahLst/>
              <a:cxnLst/>
              <a:rect l="l" t="t" r="r" b="b"/>
              <a:pathLst>
                <a:path w="6455" h="4421" extrusionOk="0">
                  <a:moveTo>
                    <a:pt x="6454" y="0"/>
                  </a:moveTo>
                  <a:lnTo>
                    <a:pt x="0" y="777"/>
                  </a:lnTo>
                  <a:lnTo>
                    <a:pt x="0" y="2313"/>
                  </a:lnTo>
                  <a:cubicBezTo>
                    <a:pt x="0" y="3478"/>
                    <a:pt x="945" y="4420"/>
                    <a:pt x="2107" y="4420"/>
                  </a:cubicBezTo>
                  <a:lnTo>
                    <a:pt x="4489" y="4420"/>
                  </a:lnTo>
                  <a:lnTo>
                    <a:pt x="4618" y="3609"/>
                  </a:lnTo>
                  <a:cubicBezTo>
                    <a:pt x="4691" y="3157"/>
                    <a:pt x="5080" y="2826"/>
                    <a:pt x="5536" y="2826"/>
                  </a:cubicBezTo>
                  <a:lnTo>
                    <a:pt x="6454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65;p74">
              <a:extLst>
                <a:ext uri="{FF2B5EF4-FFF2-40B4-BE49-F238E27FC236}">
                  <a16:creationId xmlns:a16="http://schemas.microsoft.com/office/drawing/2014/main" id="{C2897CF8-6A26-AE6C-1B80-991FF4F0270C}"/>
                </a:ext>
              </a:extLst>
            </p:cNvPr>
            <p:cNvSpPr/>
            <p:nvPr/>
          </p:nvSpPr>
          <p:spPr>
            <a:xfrm>
              <a:off x="2030496" y="1590315"/>
              <a:ext cx="152669" cy="121964"/>
            </a:xfrm>
            <a:custGeom>
              <a:avLst/>
              <a:gdLst/>
              <a:ahLst/>
              <a:cxnLst/>
              <a:rect l="l" t="t" r="r" b="b"/>
              <a:pathLst>
                <a:path w="5534" h="4421" extrusionOk="0">
                  <a:moveTo>
                    <a:pt x="0" y="0"/>
                  </a:moveTo>
                  <a:lnTo>
                    <a:pt x="0" y="2826"/>
                  </a:lnTo>
                  <a:cubicBezTo>
                    <a:pt x="456" y="2826"/>
                    <a:pt x="844" y="3157"/>
                    <a:pt x="918" y="3607"/>
                  </a:cubicBezTo>
                  <a:lnTo>
                    <a:pt x="1046" y="4420"/>
                  </a:lnTo>
                  <a:lnTo>
                    <a:pt x="3427" y="4420"/>
                  </a:lnTo>
                  <a:cubicBezTo>
                    <a:pt x="4589" y="4420"/>
                    <a:pt x="5534" y="3476"/>
                    <a:pt x="5534" y="2313"/>
                  </a:cubicBezTo>
                  <a:lnTo>
                    <a:pt x="5534" y="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66;p74">
              <a:extLst>
                <a:ext uri="{FF2B5EF4-FFF2-40B4-BE49-F238E27FC236}">
                  <a16:creationId xmlns:a16="http://schemas.microsoft.com/office/drawing/2014/main" id="{36E04B77-6CD1-95BD-B02B-79B2170117B9}"/>
                </a:ext>
              </a:extLst>
            </p:cNvPr>
            <p:cNvSpPr/>
            <p:nvPr/>
          </p:nvSpPr>
          <p:spPr>
            <a:xfrm>
              <a:off x="1877827" y="1576273"/>
              <a:ext cx="168118" cy="35836"/>
            </a:xfrm>
            <a:custGeom>
              <a:avLst/>
              <a:gdLst/>
              <a:ahLst/>
              <a:cxnLst/>
              <a:rect l="l" t="t" r="r" b="b"/>
              <a:pathLst>
                <a:path w="6094" h="1299" extrusionOk="0">
                  <a:moveTo>
                    <a:pt x="0" y="1"/>
                  </a:moveTo>
                  <a:lnTo>
                    <a:pt x="0" y="1298"/>
                  </a:lnTo>
                  <a:lnTo>
                    <a:pt x="5536" y="1298"/>
                  </a:lnTo>
                  <a:lnTo>
                    <a:pt x="6093" y="651"/>
                  </a:lnTo>
                  <a:lnTo>
                    <a:pt x="5536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67;p74">
              <a:extLst>
                <a:ext uri="{FF2B5EF4-FFF2-40B4-BE49-F238E27FC236}">
                  <a16:creationId xmlns:a16="http://schemas.microsoft.com/office/drawing/2014/main" id="{94ED5075-2999-8229-5C70-07C0C2B1AACF}"/>
                </a:ext>
              </a:extLst>
            </p:cNvPr>
            <p:cNvSpPr/>
            <p:nvPr/>
          </p:nvSpPr>
          <p:spPr>
            <a:xfrm>
              <a:off x="2030496" y="1576218"/>
              <a:ext cx="152614" cy="35891"/>
            </a:xfrm>
            <a:custGeom>
              <a:avLst/>
              <a:gdLst/>
              <a:ahLst/>
              <a:cxnLst/>
              <a:rect l="l" t="t" r="r" b="b"/>
              <a:pathLst>
                <a:path w="5532" h="1301" extrusionOk="0">
                  <a:moveTo>
                    <a:pt x="0" y="1"/>
                  </a:moveTo>
                  <a:lnTo>
                    <a:pt x="0" y="1300"/>
                  </a:lnTo>
                  <a:lnTo>
                    <a:pt x="5532" y="1300"/>
                  </a:lnTo>
                  <a:lnTo>
                    <a:pt x="553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68;p74">
              <a:extLst>
                <a:ext uri="{FF2B5EF4-FFF2-40B4-BE49-F238E27FC236}">
                  <a16:creationId xmlns:a16="http://schemas.microsoft.com/office/drawing/2014/main" id="{EA2DC0BE-6C77-77C3-BB60-A2F79FB21354}"/>
                </a:ext>
              </a:extLst>
            </p:cNvPr>
            <p:cNvSpPr/>
            <p:nvPr/>
          </p:nvSpPr>
          <p:spPr>
            <a:xfrm>
              <a:off x="1927650" y="1528243"/>
              <a:ext cx="40829" cy="40774"/>
            </a:xfrm>
            <a:custGeom>
              <a:avLst/>
              <a:gdLst/>
              <a:ahLst/>
              <a:cxnLst/>
              <a:rect l="l" t="t" r="r" b="b"/>
              <a:pathLst>
                <a:path w="1480" h="1478" extrusionOk="0">
                  <a:moveTo>
                    <a:pt x="461" y="0"/>
                  </a:moveTo>
                  <a:lnTo>
                    <a:pt x="1" y="458"/>
                  </a:lnTo>
                  <a:lnTo>
                    <a:pt x="1020" y="1477"/>
                  </a:lnTo>
                  <a:lnTo>
                    <a:pt x="1480" y="1019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69;p74">
              <a:extLst>
                <a:ext uri="{FF2B5EF4-FFF2-40B4-BE49-F238E27FC236}">
                  <a16:creationId xmlns:a16="http://schemas.microsoft.com/office/drawing/2014/main" id="{96C7AFF6-F99A-20B0-DFA1-C3300459EB2A}"/>
                </a:ext>
              </a:extLst>
            </p:cNvPr>
            <p:cNvSpPr/>
            <p:nvPr/>
          </p:nvSpPr>
          <p:spPr>
            <a:xfrm>
              <a:off x="1952699" y="1503249"/>
              <a:ext cx="40857" cy="40774"/>
            </a:xfrm>
            <a:custGeom>
              <a:avLst/>
              <a:gdLst/>
              <a:ahLst/>
              <a:cxnLst/>
              <a:rect l="l" t="t" r="r" b="b"/>
              <a:pathLst>
                <a:path w="1481" h="1478" extrusionOk="0">
                  <a:moveTo>
                    <a:pt x="461" y="0"/>
                  </a:moveTo>
                  <a:lnTo>
                    <a:pt x="1" y="458"/>
                  </a:lnTo>
                  <a:lnTo>
                    <a:pt x="1020" y="1477"/>
                  </a:lnTo>
                  <a:lnTo>
                    <a:pt x="1480" y="1019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070;p74">
            <a:extLst>
              <a:ext uri="{FF2B5EF4-FFF2-40B4-BE49-F238E27FC236}">
                <a16:creationId xmlns:a16="http://schemas.microsoft.com/office/drawing/2014/main" id="{EB661024-5F2C-C807-1B67-F4F4BDAF99A0}"/>
              </a:ext>
            </a:extLst>
          </p:cNvPr>
          <p:cNvGrpSpPr/>
          <p:nvPr/>
        </p:nvGrpSpPr>
        <p:grpSpPr>
          <a:xfrm>
            <a:off x="2650359" y="1540153"/>
            <a:ext cx="305918" cy="305587"/>
            <a:chOff x="2650359" y="1406803"/>
            <a:chExt cx="305918" cy="305587"/>
          </a:xfrm>
        </p:grpSpPr>
        <p:sp>
          <p:nvSpPr>
            <p:cNvPr id="30" name="Google Shape;2071;p74">
              <a:extLst>
                <a:ext uri="{FF2B5EF4-FFF2-40B4-BE49-F238E27FC236}">
                  <a16:creationId xmlns:a16="http://schemas.microsoft.com/office/drawing/2014/main" id="{E16CD9F4-48BF-29CA-C3BE-FAA51DBBE889}"/>
                </a:ext>
              </a:extLst>
            </p:cNvPr>
            <p:cNvSpPr/>
            <p:nvPr/>
          </p:nvSpPr>
          <p:spPr>
            <a:xfrm>
              <a:off x="2672871" y="1428901"/>
              <a:ext cx="73493" cy="153138"/>
            </a:xfrm>
            <a:custGeom>
              <a:avLst/>
              <a:gdLst/>
              <a:ahLst/>
              <a:cxnLst/>
              <a:rect l="l" t="t" r="r" b="b"/>
              <a:pathLst>
                <a:path w="2664" h="5551" extrusionOk="0">
                  <a:moveTo>
                    <a:pt x="1282" y="1"/>
                  </a:moveTo>
                  <a:cubicBezTo>
                    <a:pt x="1265" y="1"/>
                    <a:pt x="1247" y="2"/>
                    <a:pt x="1229" y="3"/>
                  </a:cubicBezTo>
                  <a:cubicBezTo>
                    <a:pt x="866" y="29"/>
                    <a:pt x="591" y="342"/>
                    <a:pt x="591" y="705"/>
                  </a:cubicBezTo>
                  <a:lnTo>
                    <a:pt x="591" y="3040"/>
                  </a:lnTo>
                  <a:lnTo>
                    <a:pt x="0" y="4382"/>
                  </a:lnTo>
                  <a:lnTo>
                    <a:pt x="2664" y="5551"/>
                  </a:lnTo>
                  <a:lnTo>
                    <a:pt x="1974" y="691"/>
                  </a:lnTo>
                  <a:cubicBezTo>
                    <a:pt x="1974" y="311"/>
                    <a:pt x="1664" y="1"/>
                    <a:pt x="1282" y="1"/>
                  </a:cubicBez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2;p74">
              <a:extLst>
                <a:ext uri="{FF2B5EF4-FFF2-40B4-BE49-F238E27FC236}">
                  <a16:creationId xmlns:a16="http://schemas.microsoft.com/office/drawing/2014/main" id="{D53DE8A3-A8EF-CEE2-859E-698084C9B950}"/>
                </a:ext>
              </a:extLst>
            </p:cNvPr>
            <p:cNvSpPr/>
            <p:nvPr/>
          </p:nvSpPr>
          <p:spPr>
            <a:xfrm>
              <a:off x="2727301" y="1406803"/>
              <a:ext cx="54651" cy="166160"/>
            </a:xfrm>
            <a:custGeom>
              <a:avLst/>
              <a:gdLst/>
              <a:ahLst/>
              <a:cxnLst/>
              <a:rect l="l" t="t" r="r" b="b"/>
              <a:pathLst>
                <a:path w="1981" h="6023" extrusionOk="0">
                  <a:moveTo>
                    <a:pt x="691" y="1"/>
                  </a:moveTo>
                  <a:cubicBezTo>
                    <a:pt x="312" y="1"/>
                    <a:pt x="1" y="309"/>
                    <a:pt x="1" y="691"/>
                  </a:cubicBezTo>
                  <a:lnTo>
                    <a:pt x="1" y="5575"/>
                  </a:lnTo>
                  <a:lnTo>
                    <a:pt x="1981" y="6023"/>
                  </a:lnTo>
                  <a:lnTo>
                    <a:pt x="1383" y="2031"/>
                  </a:lnTo>
                  <a:lnTo>
                    <a:pt x="1383" y="693"/>
                  </a:lnTo>
                  <a:cubicBezTo>
                    <a:pt x="1383" y="309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73;p74">
              <a:extLst>
                <a:ext uri="{FF2B5EF4-FFF2-40B4-BE49-F238E27FC236}">
                  <a16:creationId xmlns:a16="http://schemas.microsoft.com/office/drawing/2014/main" id="{38482FD9-6847-EB95-B64A-C7055583C6CC}"/>
                </a:ext>
              </a:extLst>
            </p:cNvPr>
            <p:cNvSpPr/>
            <p:nvPr/>
          </p:nvSpPr>
          <p:spPr>
            <a:xfrm>
              <a:off x="2650359" y="1493538"/>
              <a:ext cx="94018" cy="147841"/>
            </a:xfrm>
            <a:custGeom>
              <a:avLst/>
              <a:gdLst/>
              <a:ahLst/>
              <a:cxnLst/>
              <a:rect l="l" t="t" r="r" b="b"/>
              <a:pathLst>
                <a:path w="3408" h="5359" extrusionOk="0">
                  <a:moveTo>
                    <a:pt x="1" y="1"/>
                  </a:moveTo>
                  <a:lnTo>
                    <a:pt x="1" y="2245"/>
                  </a:lnTo>
                  <a:cubicBezTo>
                    <a:pt x="1" y="2735"/>
                    <a:pt x="237" y="3200"/>
                    <a:pt x="632" y="3490"/>
                  </a:cubicBezTo>
                  <a:lnTo>
                    <a:pt x="1167" y="3884"/>
                  </a:lnTo>
                  <a:lnTo>
                    <a:pt x="1167" y="5359"/>
                  </a:lnTo>
                  <a:lnTo>
                    <a:pt x="2784" y="5359"/>
                  </a:lnTo>
                  <a:lnTo>
                    <a:pt x="3407" y="3591"/>
                  </a:lnTo>
                  <a:lnTo>
                    <a:pt x="2784" y="2419"/>
                  </a:lnTo>
                  <a:cubicBezTo>
                    <a:pt x="2784" y="1944"/>
                    <a:pt x="2398" y="1559"/>
                    <a:pt x="1922" y="1559"/>
                  </a:cubicBezTo>
                  <a:lnTo>
                    <a:pt x="1407" y="1559"/>
                  </a:lnTo>
                  <a:lnTo>
                    <a:pt x="1407" y="693"/>
                  </a:lnTo>
                  <a:cubicBezTo>
                    <a:pt x="1407" y="312"/>
                    <a:pt x="1097" y="1"/>
                    <a:pt x="715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74;p74">
              <a:extLst>
                <a:ext uri="{FF2B5EF4-FFF2-40B4-BE49-F238E27FC236}">
                  <a16:creationId xmlns:a16="http://schemas.microsoft.com/office/drawing/2014/main" id="{9D3914A6-900B-B686-552C-F091764264B9}"/>
                </a:ext>
              </a:extLst>
            </p:cNvPr>
            <p:cNvSpPr/>
            <p:nvPr/>
          </p:nvSpPr>
          <p:spPr>
            <a:xfrm>
              <a:off x="2727301" y="1443660"/>
              <a:ext cx="76362" cy="197720"/>
            </a:xfrm>
            <a:custGeom>
              <a:avLst/>
              <a:gdLst/>
              <a:ahLst/>
              <a:cxnLst/>
              <a:rect l="l" t="t" r="r" b="b"/>
              <a:pathLst>
                <a:path w="2768" h="7167" extrusionOk="0">
                  <a:moveTo>
                    <a:pt x="2073" y="1"/>
                  </a:moveTo>
                  <a:cubicBezTo>
                    <a:pt x="1694" y="1"/>
                    <a:pt x="1383" y="311"/>
                    <a:pt x="1383" y="693"/>
                  </a:cubicBezTo>
                  <a:lnTo>
                    <a:pt x="1383" y="4229"/>
                  </a:lnTo>
                  <a:lnTo>
                    <a:pt x="1" y="4229"/>
                  </a:lnTo>
                  <a:lnTo>
                    <a:pt x="1" y="7167"/>
                  </a:lnTo>
                  <a:lnTo>
                    <a:pt x="1599" y="7167"/>
                  </a:lnTo>
                  <a:lnTo>
                    <a:pt x="1599" y="5698"/>
                  </a:lnTo>
                  <a:lnTo>
                    <a:pt x="2134" y="5306"/>
                  </a:lnTo>
                  <a:cubicBezTo>
                    <a:pt x="2534" y="5014"/>
                    <a:pt x="2768" y="4551"/>
                    <a:pt x="2768" y="4057"/>
                  </a:cubicBezTo>
                  <a:lnTo>
                    <a:pt x="2768" y="693"/>
                  </a:lnTo>
                  <a:cubicBezTo>
                    <a:pt x="2768" y="311"/>
                    <a:pt x="2457" y="1"/>
                    <a:pt x="2073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75;p74">
              <a:extLst>
                <a:ext uri="{FF2B5EF4-FFF2-40B4-BE49-F238E27FC236}">
                  <a16:creationId xmlns:a16="http://schemas.microsoft.com/office/drawing/2014/main" id="{93945C11-69BD-DADE-E29F-D0CE74405FFF}"/>
                </a:ext>
              </a:extLst>
            </p:cNvPr>
            <p:cNvSpPr/>
            <p:nvPr/>
          </p:nvSpPr>
          <p:spPr>
            <a:xfrm>
              <a:off x="2686168" y="1660525"/>
              <a:ext cx="58485" cy="51865"/>
            </a:xfrm>
            <a:custGeom>
              <a:avLst/>
              <a:gdLst/>
              <a:ahLst/>
              <a:cxnLst/>
              <a:rect l="l" t="t" r="r" b="b"/>
              <a:pathLst>
                <a:path w="2120" h="1880" extrusionOk="0">
                  <a:moveTo>
                    <a:pt x="0" y="0"/>
                  </a:moveTo>
                  <a:lnTo>
                    <a:pt x="0" y="1879"/>
                  </a:lnTo>
                  <a:lnTo>
                    <a:pt x="1496" y="1879"/>
                  </a:lnTo>
                  <a:lnTo>
                    <a:pt x="2119" y="0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76;p74">
              <a:extLst>
                <a:ext uri="{FF2B5EF4-FFF2-40B4-BE49-F238E27FC236}">
                  <a16:creationId xmlns:a16="http://schemas.microsoft.com/office/drawing/2014/main" id="{58D0EAA2-87C4-C701-262C-F8D78E0D0620}"/>
                </a:ext>
              </a:extLst>
            </p:cNvPr>
            <p:cNvSpPr/>
            <p:nvPr/>
          </p:nvSpPr>
          <p:spPr>
            <a:xfrm>
              <a:off x="2726694" y="1660525"/>
              <a:ext cx="41105" cy="51865"/>
            </a:xfrm>
            <a:custGeom>
              <a:avLst/>
              <a:gdLst/>
              <a:ahLst/>
              <a:cxnLst/>
              <a:rect l="l" t="t" r="r" b="b"/>
              <a:pathLst>
                <a:path w="1490" h="1880" extrusionOk="0">
                  <a:moveTo>
                    <a:pt x="1" y="0"/>
                  </a:moveTo>
                  <a:lnTo>
                    <a:pt x="1" y="1879"/>
                  </a:lnTo>
                  <a:lnTo>
                    <a:pt x="1490" y="1879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77;p74">
              <a:extLst>
                <a:ext uri="{FF2B5EF4-FFF2-40B4-BE49-F238E27FC236}">
                  <a16:creationId xmlns:a16="http://schemas.microsoft.com/office/drawing/2014/main" id="{F2E743F4-D152-D690-45CE-7210E8C32816}"/>
                </a:ext>
              </a:extLst>
            </p:cNvPr>
            <p:cNvSpPr/>
            <p:nvPr/>
          </p:nvSpPr>
          <p:spPr>
            <a:xfrm>
              <a:off x="2677809" y="1632414"/>
              <a:ext cx="61548" cy="39423"/>
            </a:xfrm>
            <a:custGeom>
              <a:avLst/>
              <a:gdLst/>
              <a:ahLst/>
              <a:cxnLst/>
              <a:rect l="l" t="t" r="r" b="b"/>
              <a:pathLst>
                <a:path w="2231" h="1429" extrusionOk="0">
                  <a:moveTo>
                    <a:pt x="1" y="0"/>
                  </a:moveTo>
                  <a:lnTo>
                    <a:pt x="1" y="2"/>
                  </a:lnTo>
                  <a:lnTo>
                    <a:pt x="1" y="1429"/>
                  </a:lnTo>
                  <a:lnTo>
                    <a:pt x="1779" y="1429"/>
                  </a:lnTo>
                  <a:lnTo>
                    <a:pt x="2231" y="714"/>
                  </a:lnTo>
                  <a:lnTo>
                    <a:pt x="1779" y="0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78;p74">
              <a:extLst>
                <a:ext uri="{FF2B5EF4-FFF2-40B4-BE49-F238E27FC236}">
                  <a16:creationId xmlns:a16="http://schemas.microsoft.com/office/drawing/2014/main" id="{C793224F-1B7E-EFCA-C54F-31D16DDF4596}"/>
                </a:ext>
              </a:extLst>
            </p:cNvPr>
            <p:cNvSpPr/>
            <p:nvPr/>
          </p:nvSpPr>
          <p:spPr>
            <a:xfrm>
              <a:off x="2727301" y="1632469"/>
              <a:ext cx="48968" cy="39367"/>
            </a:xfrm>
            <a:custGeom>
              <a:avLst/>
              <a:gdLst/>
              <a:ahLst/>
              <a:cxnLst/>
              <a:rect l="l" t="t" r="r" b="b"/>
              <a:pathLst>
                <a:path w="1775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1775" y="142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79;p74">
              <a:extLst>
                <a:ext uri="{FF2B5EF4-FFF2-40B4-BE49-F238E27FC236}">
                  <a16:creationId xmlns:a16="http://schemas.microsoft.com/office/drawing/2014/main" id="{5B0706DA-C2F5-AC4F-69D7-C8A8050C3185}"/>
                </a:ext>
              </a:extLst>
            </p:cNvPr>
            <p:cNvSpPr/>
            <p:nvPr/>
          </p:nvSpPr>
          <p:spPr>
            <a:xfrm>
              <a:off x="2860880" y="1428901"/>
              <a:ext cx="73576" cy="153138"/>
            </a:xfrm>
            <a:custGeom>
              <a:avLst/>
              <a:gdLst/>
              <a:ahLst/>
              <a:cxnLst/>
              <a:rect l="l" t="t" r="r" b="b"/>
              <a:pathLst>
                <a:path w="2667" h="5551" extrusionOk="0">
                  <a:moveTo>
                    <a:pt x="1382" y="1"/>
                  </a:moveTo>
                  <a:cubicBezTo>
                    <a:pt x="1000" y="1"/>
                    <a:pt x="690" y="311"/>
                    <a:pt x="690" y="691"/>
                  </a:cubicBezTo>
                  <a:lnTo>
                    <a:pt x="0" y="5551"/>
                  </a:lnTo>
                  <a:lnTo>
                    <a:pt x="2666" y="4382"/>
                  </a:lnTo>
                  <a:lnTo>
                    <a:pt x="2075" y="3040"/>
                  </a:lnTo>
                  <a:lnTo>
                    <a:pt x="2075" y="705"/>
                  </a:lnTo>
                  <a:cubicBezTo>
                    <a:pt x="2075" y="342"/>
                    <a:pt x="1798" y="29"/>
                    <a:pt x="1435" y="3"/>
                  </a:cubicBezTo>
                  <a:cubicBezTo>
                    <a:pt x="1417" y="2"/>
                    <a:pt x="1400" y="1"/>
                    <a:pt x="1382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80;p74">
              <a:extLst>
                <a:ext uri="{FF2B5EF4-FFF2-40B4-BE49-F238E27FC236}">
                  <a16:creationId xmlns:a16="http://schemas.microsoft.com/office/drawing/2014/main" id="{FDCCF7CA-A270-9F38-F505-E2B8E39EFB46}"/>
                </a:ext>
              </a:extLst>
            </p:cNvPr>
            <p:cNvSpPr/>
            <p:nvPr/>
          </p:nvSpPr>
          <p:spPr>
            <a:xfrm>
              <a:off x="2825292" y="1406803"/>
              <a:ext cx="54651" cy="166160"/>
            </a:xfrm>
            <a:custGeom>
              <a:avLst/>
              <a:gdLst/>
              <a:ahLst/>
              <a:cxnLst/>
              <a:rect l="l" t="t" r="r" b="b"/>
              <a:pathLst>
                <a:path w="1981" h="6023" extrusionOk="0">
                  <a:moveTo>
                    <a:pt x="1290" y="1"/>
                  </a:moveTo>
                  <a:cubicBezTo>
                    <a:pt x="909" y="1"/>
                    <a:pt x="598" y="309"/>
                    <a:pt x="598" y="693"/>
                  </a:cubicBezTo>
                  <a:lnTo>
                    <a:pt x="598" y="2031"/>
                  </a:lnTo>
                  <a:lnTo>
                    <a:pt x="1" y="6023"/>
                  </a:lnTo>
                  <a:lnTo>
                    <a:pt x="1980" y="5575"/>
                  </a:lnTo>
                  <a:lnTo>
                    <a:pt x="1980" y="691"/>
                  </a:lnTo>
                  <a:cubicBezTo>
                    <a:pt x="1980" y="309"/>
                    <a:pt x="1670" y="1"/>
                    <a:pt x="1290" y="1"/>
                  </a:cubicBez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81;p74">
              <a:extLst>
                <a:ext uri="{FF2B5EF4-FFF2-40B4-BE49-F238E27FC236}">
                  <a16:creationId xmlns:a16="http://schemas.microsoft.com/office/drawing/2014/main" id="{DA345A8A-07A2-9E64-8CF7-1637B4AD791C}"/>
                </a:ext>
              </a:extLst>
            </p:cNvPr>
            <p:cNvSpPr/>
            <p:nvPr/>
          </p:nvSpPr>
          <p:spPr>
            <a:xfrm>
              <a:off x="2862259" y="1493538"/>
              <a:ext cx="94018" cy="147841"/>
            </a:xfrm>
            <a:custGeom>
              <a:avLst/>
              <a:gdLst/>
              <a:ahLst/>
              <a:cxnLst/>
              <a:rect l="l" t="t" r="r" b="b"/>
              <a:pathLst>
                <a:path w="3408" h="5359" extrusionOk="0">
                  <a:moveTo>
                    <a:pt x="2717" y="1"/>
                  </a:moveTo>
                  <a:cubicBezTo>
                    <a:pt x="2336" y="1"/>
                    <a:pt x="2025" y="312"/>
                    <a:pt x="2025" y="693"/>
                  </a:cubicBezTo>
                  <a:lnTo>
                    <a:pt x="2025" y="1559"/>
                  </a:lnTo>
                  <a:lnTo>
                    <a:pt x="1488" y="1559"/>
                  </a:lnTo>
                  <a:cubicBezTo>
                    <a:pt x="1012" y="1559"/>
                    <a:pt x="622" y="1944"/>
                    <a:pt x="622" y="2419"/>
                  </a:cubicBezTo>
                  <a:lnTo>
                    <a:pt x="1" y="3591"/>
                  </a:lnTo>
                  <a:lnTo>
                    <a:pt x="626" y="5359"/>
                  </a:lnTo>
                  <a:lnTo>
                    <a:pt x="2243" y="5359"/>
                  </a:lnTo>
                  <a:lnTo>
                    <a:pt x="2243" y="3884"/>
                  </a:lnTo>
                  <a:lnTo>
                    <a:pt x="2778" y="3490"/>
                  </a:lnTo>
                  <a:cubicBezTo>
                    <a:pt x="3173" y="3200"/>
                    <a:pt x="3407" y="2735"/>
                    <a:pt x="3407" y="2245"/>
                  </a:cubicBezTo>
                  <a:lnTo>
                    <a:pt x="3407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82;p74">
              <a:extLst>
                <a:ext uri="{FF2B5EF4-FFF2-40B4-BE49-F238E27FC236}">
                  <a16:creationId xmlns:a16="http://schemas.microsoft.com/office/drawing/2014/main" id="{B4869A5B-76A1-43ED-942D-C50A1461686D}"/>
                </a:ext>
              </a:extLst>
            </p:cNvPr>
            <p:cNvSpPr/>
            <p:nvPr/>
          </p:nvSpPr>
          <p:spPr>
            <a:xfrm>
              <a:off x="2802973" y="1443494"/>
              <a:ext cx="76969" cy="197885"/>
            </a:xfrm>
            <a:custGeom>
              <a:avLst/>
              <a:gdLst/>
              <a:ahLst/>
              <a:cxnLst/>
              <a:rect l="l" t="t" r="r" b="b"/>
              <a:pathLst>
                <a:path w="2790" h="7173" extrusionOk="0">
                  <a:moveTo>
                    <a:pt x="705" y="0"/>
                  </a:moveTo>
                  <a:cubicBezTo>
                    <a:pt x="651" y="0"/>
                    <a:pt x="597" y="6"/>
                    <a:pt x="541" y="19"/>
                  </a:cubicBezTo>
                  <a:cubicBezTo>
                    <a:pt x="224" y="89"/>
                    <a:pt x="2" y="380"/>
                    <a:pt x="0" y="705"/>
                  </a:cubicBezTo>
                  <a:lnTo>
                    <a:pt x="0" y="4063"/>
                  </a:lnTo>
                  <a:cubicBezTo>
                    <a:pt x="0" y="4557"/>
                    <a:pt x="234" y="5020"/>
                    <a:pt x="632" y="5312"/>
                  </a:cubicBezTo>
                  <a:lnTo>
                    <a:pt x="1167" y="5704"/>
                  </a:lnTo>
                  <a:lnTo>
                    <a:pt x="1167" y="7173"/>
                  </a:lnTo>
                  <a:lnTo>
                    <a:pt x="2789" y="7173"/>
                  </a:lnTo>
                  <a:lnTo>
                    <a:pt x="2789" y="4235"/>
                  </a:lnTo>
                  <a:lnTo>
                    <a:pt x="1407" y="4235"/>
                  </a:lnTo>
                  <a:lnTo>
                    <a:pt x="1407" y="703"/>
                  </a:lnTo>
                  <a:cubicBezTo>
                    <a:pt x="1407" y="314"/>
                    <a:pt x="1093" y="0"/>
                    <a:pt x="705" y="0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83;p74">
              <a:extLst>
                <a:ext uri="{FF2B5EF4-FFF2-40B4-BE49-F238E27FC236}">
                  <a16:creationId xmlns:a16="http://schemas.microsoft.com/office/drawing/2014/main" id="{A90239DD-E420-AAD3-768C-8823DDC3FA35}"/>
                </a:ext>
              </a:extLst>
            </p:cNvPr>
            <p:cNvSpPr/>
            <p:nvPr/>
          </p:nvSpPr>
          <p:spPr>
            <a:xfrm>
              <a:off x="2862038" y="1660525"/>
              <a:ext cx="58485" cy="51865"/>
            </a:xfrm>
            <a:custGeom>
              <a:avLst/>
              <a:gdLst/>
              <a:ahLst/>
              <a:cxnLst/>
              <a:rect l="l" t="t" r="r" b="b"/>
              <a:pathLst>
                <a:path w="2120" h="1880" extrusionOk="0">
                  <a:moveTo>
                    <a:pt x="1" y="0"/>
                  </a:moveTo>
                  <a:lnTo>
                    <a:pt x="622" y="1879"/>
                  </a:lnTo>
                  <a:lnTo>
                    <a:pt x="2120" y="1879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84;p74">
              <a:extLst>
                <a:ext uri="{FF2B5EF4-FFF2-40B4-BE49-F238E27FC236}">
                  <a16:creationId xmlns:a16="http://schemas.microsoft.com/office/drawing/2014/main" id="{E0ABF5D3-2A43-3B71-B80A-35CCBA984C66}"/>
                </a:ext>
              </a:extLst>
            </p:cNvPr>
            <p:cNvSpPr/>
            <p:nvPr/>
          </p:nvSpPr>
          <p:spPr>
            <a:xfrm>
              <a:off x="2838782" y="1660525"/>
              <a:ext cx="41161" cy="51865"/>
            </a:xfrm>
            <a:custGeom>
              <a:avLst/>
              <a:gdLst/>
              <a:ahLst/>
              <a:cxnLst/>
              <a:rect l="l" t="t" r="r" b="b"/>
              <a:pathLst>
                <a:path w="1492" h="1880" extrusionOk="0">
                  <a:moveTo>
                    <a:pt x="0" y="0"/>
                  </a:moveTo>
                  <a:lnTo>
                    <a:pt x="0" y="1879"/>
                  </a:lnTo>
                  <a:lnTo>
                    <a:pt x="1491" y="1879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5;p74">
              <a:extLst>
                <a:ext uri="{FF2B5EF4-FFF2-40B4-BE49-F238E27FC236}">
                  <a16:creationId xmlns:a16="http://schemas.microsoft.com/office/drawing/2014/main" id="{4347713E-EA4B-7375-5273-0D6B918C6605}"/>
                </a:ext>
              </a:extLst>
            </p:cNvPr>
            <p:cNvSpPr/>
            <p:nvPr/>
          </p:nvSpPr>
          <p:spPr>
            <a:xfrm>
              <a:off x="2867335" y="1632414"/>
              <a:ext cx="61548" cy="39423"/>
            </a:xfrm>
            <a:custGeom>
              <a:avLst/>
              <a:gdLst/>
              <a:ahLst/>
              <a:cxnLst/>
              <a:rect l="l" t="t" r="r" b="b"/>
              <a:pathLst>
                <a:path w="2231" h="1429" extrusionOk="0">
                  <a:moveTo>
                    <a:pt x="452" y="0"/>
                  </a:moveTo>
                  <a:lnTo>
                    <a:pt x="0" y="714"/>
                  </a:lnTo>
                  <a:lnTo>
                    <a:pt x="452" y="1429"/>
                  </a:lnTo>
                  <a:lnTo>
                    <a:pt x="2230" y="1429"/>
                  </a:lnTo>
                  <a:lnTo>
                    <a:pt x="2230" y="2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6;p74">
              <a:extLst>
                <a:ext uri="{FF2B5EF4-FFF2-40B4-BE49-F238E27FC236}">
                  <a16:creationId xmlns:a16="http://schemas.microsoft.com/office/drawing/2014/main" id="{C032E6CC-4C38-8ED3-3A93-AEA1BB8B5FDB}"/>
                </a:ext>
              </a:extLst>
            </p:cNvPr>
            <p:cNvSpPr/>
            <p:nvPr/>
          </p:nvSpPr>
          <p:spPr>
            <a:xfrm>
              <a:off x="2830423" y="1632469"/>
              <a:ext cx="48968" cy="39367"/>
            </a:xfrm>
            <a:custGeom>
              <a:avLst/>
              <a:gdLst/>
              <a:ahLst/>
              <a:cxnLst/>
              <a:rect l="l" t="t" r="r" b="b"/>
              <a:pathLst>
                <a:path w="1775" h="1427" extrusionOk="0">
                  <a:moveTo>
                    <a:pt x="0" y="0"/>
                  </a:moveTo>
                  <a:lnTo>
                    <a:pt x="0" y="1427"/>
                  </a:lnTo>
                  <a:lnTo>
                    <a:pt x="1774" y="1427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087;p74">
            <a:extLst>
              <a:ext uri="{FF2B5EF4-FFF2-40B4-BE49-F238E27FC236}">
                <a16:creationId xmlns:a16="http://schemas.microsoft.com/office/drawing/2014/main" id="{F31AA9E3-57FD-0FED-BD18-D309E15787F9}"/>
              </a:ext>
            </a:extLst>
          </p:cNvPr>
          <p:cNvGrpSpPr/>
          <p:nvPr/>
        </p:nvGrpSpPr>
        <p:grpSpPr>
          <a:xfrm>
            <a:off x="3407305" y="1540263"/>
            <a:ext cx="289889" cy="305366"/>
            <a:chOff x="3407305" y="1406913"/>
            <a:chExt cx="289889" cy="305366"/>
          </a:xfrm>
        </p:grpSpPr>
        <p:sp>
          <p:nvSpPr>
            <p:cNvPr id="47" name="Google Shape;2088;p74">
              <a:extLst>
                <a:ext uri="{FF2B5EF4-FFF2-40B4-BE49-F238E27FC236}">
                  <a16:creationId xmlns:a16="http://schemas.microsoft.com/office/drawing/2014/main" id="{628404EF-9120-94B6-AF58-1B255B91BC83}"/>
                </a:ext>
              </a:extLst>
            </p:cNvPr>
            <p:cNvSpPr/>
            <p:nvPr/>
          </p:nvSpPr>
          <p:spPr>
            <a:xfrm>
              <a:off x="3489543" y="1406913"/>
              <a:ext cx="72528" cy="177636"/>
            </a:xfrm>
            <a:custGeom>
              <a:avLst/>
              <a:gdLst/>
              <a:ahLst/>
              <a:cxnLst/>
              <a:rect l="l" t="t" r="r" b="b"/>
              <a:pathLst>
                <a:path w="2629" h="6439" extrusionOk="0">
                  <a:moveTo>
                    <a:pt x="1" y="1"/>
                  </a:moveTo>
                  <a:lnTo>
                    <a:pt x="2271" y="6438"/>
                  </a:lnTo>
                  <a:lnTo>
                    <a:pt x="2628" y="1890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89;p74">
              <a:extLst>
                <a:ext uri="{FF2B5EF4-FFF2-40B4-BE49-F238E27FC236}">
                  <a16:creationId xmlns:a16="http://schemas.microsoft.com/office/drawing/2014/main" id="{0C1186EA-BD8B-D013-3121-38272487CCBB}"/>
                </a:ext>
              </a:extLst>
            </p:cNvPr>
            <p:cNvSpPr/>
            <p:nvPr/>
          </p:nvSpPr>
          <p:spPr>
            <a:xfrm>
              <a:off x="3552195" y="1406913"/>
              <a:ext cx="62651" cy="177636"/>
            </a:xfrm>
            <a:custGeom>
              <a:avLst/>
              <a:gdLst/>
              <a:ahLst/>
              <a:cxnLst/>
              <a:rect l="l" t="t" r="r" b="b"/>
              <a:pathLst>
                <a:path w="2271" h="6439" extrusionOk="0">
                  <a:moveTo>
                    <a:pt x="0" y="1"/>
                  </a:moveTo>
                  <a:lnTo>
                    <a:pt x="0" y="6438"/>
                  </a:lnTo>
                  <a:lnTo>
                    <a:pt x="2270" y="1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90;p74">
              <a:extLst>
                <a:ext uri="{FF2B5EF4-FFF2-40B4-BE49-F238E27FC236}">
                  <a16:creationId xmlns:a16="http://schemas.microsoft.com/office/drawing/2014/main" id="{621B6D47-E77C-40A8-29F1-3B1BD794995B}"/>
                </a:ext>
              </a:extLst>
            </p:cNvPr>
            <p:cNvSpPr/>
            <p:nvPr/>
          </p:nvSpPr>
          <p:spPr>
            <a:xfrm>
              <a:off x="3407305" y="1406913"/>
              <a:ext cx="171898" cy="305366"/>
            </a:xfrm>
            <a:custGeom>
              <a:avLst/>
              <a:gdLst/>
              <a:ahLst/>
              <a:cxnLst/>
              <a:rect l="l" t="t" r="r" b="b"/>
              <a:pathLst>
                <a:path w="6231" h="11069" extrusionOk="0">
                  <a:moveTo>
                    <a:pt x="2334" y="1"/>
                  </a:moveTo>
                  <a:lnTo>
                    <a:pt x="1319" y="780"/>
                  </a:lnTo>
                  <a:lnTo>
                    <a:pt x="1319" y="3379"/>
                  </a:lnTo>
                  <a:cubicBezTo>
                    <a:pt x="1319" y="4106"/>
                    <a:pt x="730" y="4693"/>
                    <a:pt x="1" y="4693"/>
                  </a:cubicBezTo>
                  <a:lnTo>
                    <a:pt x="1" y="6985"/>
                  </a:lnTo>
                  <a:lnTo>
                    <a:pt x="750" y="8041"/>
                  </a:lnTo>
                  <a:lnTo>
                    <a:pt x="1" y="9094"/>
                  </a:lnTo>
                  <a:lnTo>
                    <a:pt x="1" y="11068"/>
                  </a:lnTo>
                  <a:lnTo>
                    <a:pt x="3942" y="11068"/>
                  </a:lnTo>
                  <a:cubicBezTo>
                    <a:pt x="4671" y="11068"/>
                    <a:pt x="5262" y="10479"/>
                    <a:pt x="5262" y="9752"/>
                  </a:cubicBezTo>
                  <a:lnTo>
                    <a:pt x="6231" y="8188"/>
                  </a:lnTo>
                  <a:lnTo>
                    <a:pt x="5262" y="3882"/>
                  </a:lnTo>
                  <a:lnTo>
                    <a:pt x="2984" y="1"/>
                  </a:lnTo>
                  <a:lnTo>
                    <a:pt x="2659" y="58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1;p74">
              <a:extLst>
                <a:ext uri="{FF2B5EF4-FFF2-40B4-BE49-F238E27FC236}">
                  <a16:creationId xmlns:a16="http://schemas.microsoft.com/office/drawing/2014/main" id="{E685259E-9D11-44CF-D4A5-AE533C49C986}"/>
                </a:ext>
              </a:extLst>
            </p:cNvPr>
            <p:cNvSpPr/>
            <p:nvPr/>
          </p:nvSpPr>
          <p:spPr>
            <a:xfrm>
              <a:off x="3471722" y="1406913"/>
              <a:ext cx="17904" cy="152642"/>
            </a:xfrm>
            <a:custGeom>
              <a:avLst/>
              <a:gdLst/>
              <a:ahLst/>
              <a:cxnLst/>
              <a:rect l="l" t="t" r="r" b="b"/>
              <a:pathLst>
                <a:path w="649" h="5533" extrusionOk="0">
                  <a:moveTo>
                    <a:pt x="1" y="1"/>
                  </a:moveTo>
                  <a:lnTo>
                    <a:pt x="1" y="5532"/>
                  </a:lnTo>
                  <a:lnTo>
                    <a:pt x="649" y="5532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2;p74">
              <a:extLst>
                <a:ext uri="{FF2B5EF4-FFF2-40B4-BE49-F238E27FC236}">
                  <a16:creationId xmlns:a16="http://schemas.microsoft.com/office/drawing/2014/main" id="{798AC910-B7E5-DAD0-1D01-4CF86C614D82}"/>
                </a:ext>
              </a:extLst>
            </p:cNvPr>
            <p:cNvSpPr/>
            <p:nvPr/>
          </p:nvSpPr>
          <p:spPr>
            <a:xfrm>
              <a:off x="3552250" y="1406913"/>
              <a:ext cx="144945" cy="305283"/>
            </a:xfrm>
            <a:custGeom>
              <a:avLst/>
              <a:gdLst/>
              <a:ahLst/>
              <a:cxnLst/>
              <a:rect l="l" t="t" r="r" b="b"/>
              <a:pathLst>
                <a:path w="5254" h="11066" extrusionOk="0">
                  <a:moveTo>
                    <a:pt x="2270" y="1"/>
                  </a:moveTo>
                  <a:lnTo>
                    <a:pt x="0" y="3882"/>
                  </a:lnTo>
                  <a:lnTo>
                    <a:pt x="0" y="9750"/>
                  </a:lnTo>
                  <a:cubicBezTo>
                    <a:pt x="0" y="10477"/>
                    <a:pt x="587" y="11066"/>
                    <a:pt x="1314" y="11066"/>
                  </a:cubicBezTo>
                  <a:lnTo>
                    <a:pt x="5253" y="11066"/>
                  </a:lnTo>
                  <a:lnTo>
                    <a:pt x="5253" y="9092"/>
                  </a:lnTo>
                  <a:lnTo>
                    <a:pt x="4398" y="8186"/>
                  </a:lnTo>
                  <a:lnTo>
                    <a:pt x="5253" y="6985"/>
                  </a:lnTo>
                  <a:lnTo>
                    <a:pt x="5253" y="4693"/>
                  </a:lnTo>
                  <a:cubicBezTo>
                    <a:pt x="4523" y="4693"/>
                    <a:pt x="3933" y="4106"/>
                    <a:pt x="3933" y="3379"/>
                  </a:cubicBezTo>
                  <a:lnTo>
                    <a:pt x="3933" y="780"/>
                  </a:lnTo>
                  <a:lnTo>
                    <a:pt x="2922" y="1"/>
                  </a:lnTo>
                  <a:lnTo>
                    <a:pt x="2595" y="582"/>
                  </a:lnTo>
                  <a:lnTo>
                    <a:pt x="2270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93;p74">
              <a:extLst>
                <a:ext uri="{FF2B5EF4-FFF2-40B4-BE49-F238E27FC236}">
                  <a16:creationId xmlns:a16="http://schemas.microsoft.com/office/drawing/2014/main" id="{E28FB643-2D76-76CD-736A-983942251D48}"/>
                </a:ext>
              </a:extLst>
            </p:cNvPr>
            <p:cNvSpPr/>
            <p:nvPr/>
          </p:nvSpPr>
          <p:spPr>
            <a:xfrm>
              <a:off x="3614818" y="1406913"/>
              <a:ext cx="17904" cy="152642"/>
            </a:xfrm>
            <a:custGeom>
              <a:avLst/>
              <a:gdLst/>
              <a:ahLst/>
              <a:cxnLst/>
              <a:rect l="l" t="t" r="r" b="b"/>
              <a:pathLst>
                <a:path w="649" h="5533" extrusionOk="0">
                  <a:moveTo>
                    <a:pt x="0" y="1"/>
                  </a:moveTo>
                  <a:lnTo>
                    <a:pt x="0" y="5532"/>
                  </a:lnTo>
                  <a:lnTo>
                    <a:pt x="648" y="5532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94;p74">
              <a:extLst>
                <a:ext uri="{FF2B5EF4-FFF2-40B4-BE49-F238E27FC236}">
                  <a16:creationId xmlns:a16="http://schemas.microsoft.com/office/drawing/2014/main" id="{DFA28A09-9CB0-2CB8-82EB-7DE0D551C3EA}"/>
                </a:ext>
              </a:extLst>
            </p:cNvPr>
            <p:cNvSpPr/>
            <p:nvPr/>
          </p:nvSpPr>
          <p:spPr>
            <a:xfrm>
              <a:off x="3407305" y="1599005"/>
              <a:ext cx="160780" cy="58430"/>
            </a:xfrm>
            <a:custGeom>
              <a:avLst/>
              <a:gdLst/>
              <a:ahLst/>
              <a:cxnLst/>
              <a:rect l="l" t="t" r="r" b="b"/>
              <a:pathLst>
                <a:path w="5828" h="2118" extrusionOk="0">
                  <a:moveTo>
                    <a:pt x="1" y="0"/>
                  </a:moveTo>
                  <a:lnTo>
                    <a:pt x="1" y="2117"/>
                  </a:lnTo>
                  <a:lnTo>
                    <a:pt x="5274" y="2117"/>
                  </a:lnTo>
                  <a:lnTo>
                    <a:pt x="5827" y="1207"/>
                  </a:lnTo>
                  <a:lnTo>
                    <a:pt x="5274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95;p74">
              <a:extLst>
                <a:ext uri="{FF2B5EF4-FFF2-40B4-BE49-F238E27FC236}">
                  <a16:creationId xmlns:a16="http://schemas.microsoft.com/office/drawing/2014/main" id="{A59236C4-0A8B-196B-2053-AEEF44EA1D6D}"/>
                </a:ext>
              </a:extLst>
            </p:cNvPr>
            <p:cNvSpPr/>
            <p:nvPr/>
          </p:nvSpPr>
          <p:spPr>
            <a:xfrm>
              <a:off x="3552195" y="1598950"/>
              <a:ext cx="144890" cy="58485"/>
            </a:xfrm>
            <a:custGeom>
              <a:avLst/>
              <a:gdLst/>
              <a:ahLst/>
              <a:cxnLst/>
              <a:rect l="l" t="t" r="r" b="b"/>
              <a:pathLst>
                <a:path w="5252" h="2120" extrusionOk="0">
                  <a:moveTo>
                    <a:pt x="0" y="0"/>
                  </a:moveTo>
                  <a:lnTo>
                    <a:pt x="0" y="2119"/>
                  </a:lnTo>
                  <a:lnTo>
                    <a:pt x="5251" y="2119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096;p74">
            <a:extLst>
              <a:ext uri="{FF2B5EF4-FFF2-40B4-BE49-F238E27FC236}">
                <a16:creationId xmlns:a16="http://schemas.microsoft.com/office/drawing/2014/main" id="{4E254431-C033-2249-11A1-B684E085E689}"/>
              </a:ext>
            </a:extLst>
          </p:cNvPr>
          <p:cNvGrpSpPr/>
          <p:nvPr/>
        </p:nvGrpSpPr>
        <p:grpSpPr>
          <a:xfrm>
            <a:off x="4143616" y="1540291"/>
            <a:ext cx="314084" cy="305311"/>
            <a:chOff x="4143616" y="1406941"/>
            <a:chExt cx="314084" cy="305311"/>
          </a:xfrm>
        </p:grpSpPr>
        <p:sp>
          <p:nvSpPr>
            <p:cNvPr id="56" name="Google Shape;2097;p74">
              <a:extLst>
                <a:ext uri="{FF2B5EF4-FFF2-40B4-BE49-F238E27FC236}">
                  <a16:creationId xmlns:a16="http://schemas.microsoft.com/office/drawing/2014/main" id="{033155C2-DBA2-79E0-7BC5-50C0F16EC2AF}"/>
                </a:ext>
              </a:extLst>
            </p:cNvPr>
            <p:cNvSpPr/>
            <p:nvPr/>
          </p:nvSpPr>
          <p:spPr>
            <a:xfrm>
              <a:off x="4143616" y="1621875"/>
              <a:ext cx="122792" cy="90377"/>
            </a:xfrm>
            <a:custGeom>
              <a:avLst/>
              <a:gdLst/>
              <a:ahLst/>
              <a:cxnLst/>
              <a:rect l="l" t="t" r="r" b="b"/>
              <a:pathLst>
                <a:path w="4451" h="3276" extrusionOk="0">
                  <a:moveTo>
                    <a:pt x="1022" y="1"/>
                  </a:moveTo>
                  <a:lnTo>
                    <a:pt x="666" y="358"/>
                  </a:lnTo>
                  <a:cubicBezTo>
                    <a:pt x="0" y="1024"/>
                    <a:pt x="0" y="2108"/>
                    <a:pt x="666" y="2773"/>
                  </a:cubicBezTo>
                  <a:cubicBezTo>
                    <a:pt x="995" y="3103"/>
                    <a:pt x="1429" y="3275"/>
                    <a:pt x="1869" y="3275"/>
                  </a:cubicBezTo>
                  <a:cubicBezTo>
                    <a:pt x="2141" y="3275"/>
                    <a:pt x="2415" y="3210"/>
                    <a:pt x="2668" y="3076"/>
                  </a:cubicBezTo>
                  <a:lnTo>
                    <a:pt x="4450" y="2138"/>
                  </a:lnTo>
                  <a:lnTo>
                    <a:pt x="4150" y="1565"/>
                  </a:lnTo>
                  <a:lnTo>
                    <a:pt x="2368" y="2503"/>
                  </a:lnTo>
                  <a:cubicBezTo>
                    <a:pt x="2210" y="2586"/>
                    <a:pt x="2041" y="2626"/>
                    <a:pt x="1873" y="2626"/>
                  </a:cubicBezTo>
                  <a:cubicBezTo>
                    <a:pt x="1599" y="2626"/>
                    <a:pt x="1330" y="2519"/>
                    <a:pt x="1125" y="2315"/>
                  </a:cubicBezTo>
                  <a:cubicBezTo>
                    <a:pt x="711" y="1902"/>
                    <a:pt x="711" y="1230"/>
                    <a:pt x="1125" y="816"/>
                  </a:cubicBezTo>
                  <a:lnTo>
                    <a:pt x="1891" y="49"/>
                  </a:lnTo>
                  <a:lnTo>
                    <a:pt x="102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98;p74">
              <a:extLst>
                <a:ext uri="{FF2B5EF4-FFF2-40B4-BE49-F238E27FC236}">
                  <a16:creationId xmlns:a16="http://schemas.microsoft.com/office/drawing/2014/main" id="{DD18ABAF-3134-01E7-D069-40E88A66F334}"/>
                </a:ext>
              </a:extLst>
            </p:cNvPr>
            <p:cNvSpPr/>
            <p:nvPr/>
          </p:nvSpPr>
          <p:spPr>
            <a:xfrm>
              <a:off x="4363129" y="1406941"/>
              <a:ext cx="94570" cy="118212"/>
            </a:xfrm>
            <a:custGeom>
              <a:avLst/>
              <a:gdLst/>
              <a:ahLst/>
              <a:cxnLst/>
              <a:rect l="l" t="t" r="r" b="b"/>
              <a:pathLst>
                <a:path w="3428" h="4285" extrusionOk="0">
                  <a:moveTo>
                    <a:pt x="1566" y="1"/>
                  </a:moveTo>
                  <a:cubicBezTo>
                    <a:pt x="1128" y="1"/>
                    <a:pt x="690" y="167"/>
                    <a:pt x="356" y="500"/>
                  </a:cubicBezTo>
                  <a:lnTo>
                    <a:pt x="1" y="855"/>
                  </a:lnTo>
                  <a:lnTo>
                    <a:pt x="49" y="1725"/>
                  </a:lnTo>
                  <a:lnTo>
                    <a:pt x="816" y="958"/>
                  </a:lnTo>
                  <a:cubicBezTo>
                    <a:pt x="1023" y="751"/>
                    <a:pt x="1294" y="648"/>
                    <a:pt x="1565" y="648"/>
                  </a:cubicBezTo>
                  <a:cubicBezTo>
                    <a:pt x="1836" y="648"/>
                    <a:pt x="2107" y="751"/>
                    <a:pt x="2314" y="958"/>
                  </a:cubicBezTo>
                  <a:cubicBezTo>
                    <a:pt x="2645" y="1289"/>
                    <a:pt x="2721" y="1788"/>
                    <a:pt x="2503" y="2201"/>
                  </a:cubicBezTo>
                  <a:lnTo>
                    <a:pt x="1565" y="3983"/>
                  </a:lnTo>
                  <a:lnTo>
                    <a:pt x="2138" y="4284"/>
                  </a:lnTo>
                  <a:lnTo>
                    <a:pt x="3076" y="2502"/>
                  </a:lnTo>
                  <a:cubicBezTo>
                    <a:pt x="3428" y="1836"/>
                    <a:pt x="3307" y="1031"/>
                    <a:pt x="2774" y="500"/>
                  </a:cubicBezTo>
                  <a:cubicBezTo>
                    <a:pt x="2441" y="167"/>
                    <a:pt x="2003" y="1"/>
                    <a:pt x="1566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99;p74">
              <a:extLst>
                <a:ext uri="{FF2B5EF4-FFF2-40B4-BE49-F238E27FC236}">
                  <a16:creationId xmlns:a16="http://schemas.microsoft.com/office/drawing/2014/main" id="{B491C09E-6CAD-A2E3-3800-60CF025605C5}"/>
                </a:ext>
              </a:extLst>
            </p:cNvPr>
            <p:cNvSpPr/>
            <p:nvPr/>
          </p:nvSpPr>
          <p:spPr>
            <a:xfrm>
              <a:off x="4171782" y="1499056"/>
              <a:ext cx="229252" cy="193968"/>
            </a:xfrm>
            <a:custGeom>
              <a:avLst/>
              <a:gdLst/>
              <a:ahLst/>
              <a:cxnLst/>
              <a:rect l="l" t="t" r="r" b="b"/>
              <a:pathLst>
                <a:path w="8310" h="7031" extrusionOk="0">
                  <a:moveTo>
                    <a:pt x="2485" y="1"/>
                  </a:moveTo>
                  <a:cubicBezTo>
                    <a:pt x="2029" y="457"/>
                    <a:pt x="1754" y="1062"/>
                    <a:pt x="1708" y="1706"/>
                  </a:cubicBezTo>
                  <a:lnTo>
                    <a:pt x="1700" y="1825"/>
                  </a:lnTo>
                  <a:cubicBezTo>
                    <a:pt x="1655" y="2469"/>
                    <a:pt x="1379" y="3074"/>
                    <a:pt x="923" y="3530"/>
                  </a:cubicBezTo>
                  <a:lnTo>
                    <a:pt x="1" y="4453"/>
                  </a:lnTo>
                  <a:lnTo>
                    <a:pt x="1151" y="5603"/>
                  </a:lnTo>
                  <a:cubicBezTo>
                    <a:pt x="2084" y="6536"/>
                    <a:pt x="3329" y="7030"/>
                    <a:pt x="4593" y="7030"/>
                  </a:cubicBezTo>
                  <a:cubicBezTo>
                    <a:pt x="5270" y="7030"/>
                    <a:pt x="5952" y="6889"/>
                    <a:pt x="6596" y="6598"/>
                  </a:cubicBezTo>
                  <a:lnTo>
                    <a:pt x="8309" y="5823"/>
                  </a:lnTo>
                  <a:lnTo>
                    <a:pt x="6352" y="1956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00;p74">
              <a:extLst>
                <a:ext uri="{FF2B5EF4-FFF2-40B4-BE49-F238E27FC236}">
                  <a16:creationId xmlns:a16="http://schemas.microsoft.com/office/drawing/2014/main" id="{F4DBE439-F3F9-448C-4711-349F0136B857}"/>
                </a:ext>
              </a:extLst>
            </p:cNvPr>
            <p:cNvSpPr/>
            <p:nvPr/>
          </p:nvSpPr>
          <p:spPr>
            <a:xfrm>
              <a:off x="4240365" y="1430528"/>
              <a:ext cx="205085" cy="229225"/>
            </a:xfrm>
            <a:custGeom>
              <a:avLst/>
              <a:gdLst/>
              <a:ahLst/>
              <a:cxnLst/>
              <a:rect l="l" t="t" r="r" b="b"/>
              <a:pathLst>
                <a:path w="7434" h="8309" extrusionOk="0">
                  <a:moveTo>
                    <a:pt x="4457" y="0"/>
                  </a:moveTo>
                  <a:lnTo>
                    <a:pt x="3531" y="923"/>
                  </a:lnTo>
                  <a:cubicBezTo>
                    <a:pt x="3074" y="1381"/>
                    <a:pt x="2469" y="1655"/>
                    <a:pt x="1825" y="1700"/>
                  </a:cubicBezTo>
                  <a:lnTo>
                    <a:pt x="1706" y="1708"/>
                  </a:lnTo>
                  <a:cubicBezTo>
                    <a:pt x="1062" y="1754"/>
                    <a:pt x="457" y="2029"/>
                    <a:pt x="1" y="2485"/>
                  </a:cubicBezTo>
                  <a:lnTo>
                    <a:pt x="5825" y="8309"/>
                  </a:lnTo>
                  <a:lnTo>
                    <a:pt x="6600" y="6598"/>
                  </a:lnTo>
                  <a:cubicBezTo>
                    <a:pt x="7434" y="4751"/>
                    <a:pt x="7036" y="2584"/>
                    <a:pt x="5607" y="1151"/>
                  </a:cubicBezTo>
                  <a:lnTo>
                    <a:pt x="4457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2101;p74">
            <a:extLst>
              <a:ext uri="{FF2B5EF4-FFF2-40B4-BE49-F238E27FC236}">
                <a16:creationId xmlns:a16="http://schemas.microsoft.com/office/drawing/2014/main" id="{12F4F1D0-9E10-8AC5-D7B2-794F4A244410}"/>
              </a:ext>
            </a:extLst>
          </p:cNvPr>
          <p:cNvGrpSpPr/>
          <p:nvPr/>
        </p:nvGrpSpPr>
        <p:grpSpPr>
          <a:xfrm>
            <a:off x="4862987" y="1540263"/>
            <a:ext cx="305338" cy="305421"/>
            <a:chOff x="4862987" y="1406913"/>
            <a:chExt cx="305338" cy="305421"/>
          </a:xfrm>
        </p:grpSpPr>
        <p:sp>
          <p:nvSpPr>
            <p:cNvPr id="61" name="Google Shape;2102;p74">
              <a:extLst>
                <a:ext uri="{FF2B5EF4-FFF2-40B4-BE49-F238E27FC236}">
                  <a16:creationId xmlns:a16="http://schemas.microsoft.com/office/drawing/2014/main" id="{54523F59-8B9A-C76D-91EE-177F675E96E0}"/>
                </a:ext>
              </a:extLst>
            </p:cNvPr>
            <p:cNvSpPr/>
            <p:nvPr/>
          </p:nvSpPr>
          <p:spPr>
            <a:xfrm>
              <a:off x="4862987" y="1499331"/>
              <a:ext cx="52471" cy="51865"/>
            </a:xfrm>
            <a:custGeom>
              <a:avLst/>
              <a:gdLst/>
              <a:ahLst/>
              <a:cxnLst/>
              <a:rect l="l" t="t" r="r" b="b"/>
              <a:pathLst>
                <a:path w="1902" h="1880" extrusionOk="0">
                  <a:moveTo>
                    <a:pt x="0" y="1"/>
                  </a:moveTo>
                  <a:lnTo>
                    <a:pt x="0" y="1880"/>
                  </a:lnTo>
                  <a:lnTo>
                    <a:pt x="1901" y="1880"/>
                  </a:lnTo>
                  <a:lnTo>
                    <a:pt x="1901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03;p74">
              <a:extLst>
                <a:ext uri="{FF2B5EF4-FFF2-40B4-BE49-F238E27FC236}">
                  <a16:creationId xmlns:a16="http://schemas.microsoft.com/office/drawing/2014/main" id="{00CAA64D-5EF3-AFCA-8735-8474EB1C6A19}"/>
                </a:ext>
              </a:extLst>
            </p:cNvPr>
            <p:cNvSpPr/>
            <p:nvPr/>
          </p:nvSpPr>
          <p:spPr>
            <a:xfrm>
              <a:off x="5111026" y="1499331"/>
              <a:ext cx="57299" cy="51865"/>
            </a:xfrm>
            <a:custGeom>
              <a:avLst/>
              <a:gdLst/>
              <a:ahLst/>
              <a:cxnLst/>
              <a:rect l="l" t="t" r="r" b="b"/>
              <a:pathLst>
                <a:path w="2077" h="1880" extrusionOk="0">
                  <a:moveTo>
                    <a:pt x="0" y="1"/>
                  </a:moveTo>
                  <a:lnTo>
                    <a:pt x="0" y="1880"/>
                  </a:lnTo>
                  <a:lnTo>
                    <a:pt x="2077" y="1880"/>
                  </a:lnTo>
                  <a:lnTo>
                    <a:pt x="2077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04;p74">
              <a:extLst>
                <a:ext uri="{FF2B5EF4-FFF2-40B4-BE49-F238E27FC236}">
                  <a16:creationId xmlns:a16="http://schemas.microsoft.com/office/drawing/2014/main" id="{2A74B42E-3BD4-146F-765D-6BF20175FC97}"/>
                </a:ext>
              </a:extLst>
            </p:cNvPr>
            <p:cNvSpPr/>
            <p:nvPr/>
          </p:nvSpPr>
          <p:spPr>
            <a:xfrm>
              <a:off x="4901692" y="1406913"/>
              <a:ext cx="144034" cy="305421"/>
            </a:xfrm>
            <a:custGeom>
              <a:avLst/>
              <a:gdLst/>
              <a:ahLst/>
              <a:cxnLst/>
              <a:rect l="l" t="t" r="r" b="b"/>
              <a:pathLst>
                <a:path w="5221" h="11071" extrusionOk="0">
                  <a:moveTo>
                    <a:pt x="1730" y="1"/>
                  </a:moveTo>
                  <a:cubicBezTo>
                    <a:pt x="775" y="1"/>
                    <a:pt x="0" y="776"/>
                    <a:pt x="0" y="1730"/>
                  </a:cubicBezTo>
                  <a:lnTo>
                    <a:pt x="0" y="7536"/>
                  </a:lnTo>
                  <a:cubicBezTo>
                    <a:pt x="0" y="9070"/>
                    <a:pt x="957" y="10442"/>
                    <a:pt x="2393" y="10971"/>
                  </a:cubicBezTo>
                  <a:lnTo>
                    <a:pt x="2658" y="11070"/>
                  </a:lnTo>
                  <a:lnTo>
                    <a:pt x="4111" y="11070"/>
                  </a:lnTo>
                  <a:lnTo>
                    <a:pt x="5221" y="4334"/>
                  </a:lnTo>
                  <a:lnTo>
                    <a:pt x="4111" y="3"/>
                  </a:lnTo>
                  <a:lnTo>
                    <a:pt x="1730" y="3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5;p74">
              <a:extLst>
                <a:ext uri="{FF2B5EF4-FFF2-40B4-BE49-F238E27FC236}">
                  <a16:creationId xmlns:a16="http://schemas.microsoft.com/office/drawing/2014/main" id="{FEFD8C85-0E4D-7707-FE52-D9C13A46195F}"/>
                </a:ext>
              </a:extLst>
            </p:cNvPr>
            <p:cNvSpPr/>
            <p:nvPr/>
          </p:nvSpPr>
          <p:spPr>
            <a:xfrm>
              <a:off x="5015656" y="1406913"/>
              <a:ext cx="113302" cy="305366"/>
            </a:xfrm>
            <a:custGeom>
              <a:avLst/>
              <a:gdLst/>
              <a:ahLst/>
              <a:cxnLst/>
              <a:rect l="l" t="t" r="r" b="b"/>
              <a:pathLst>
                <a:path w="4107" h="11069" extrusionOk="0">
                  <a:moveTo>
                    <a:pt x="0" y="1"/>
                  </a:moveTo>
                  <a:lnTo>
                    <a:pt x="0" y="11068"/>
                  </a:lnTo>
                  <a:lnTo>
                    <a:pt x="1453" y="11068"/>
                  </a:lnTo>
                  <a:lnTo>
                    <a:pt x="1715" y="10969"/>
                  </a:lnTo>
                  <a:cubicBezTo>
                    <a:pt x="3154" y="10440"/>
                    <a:pt x="4107" y="9068"/>
                    <a:pt x="4107" y="7534"/>
                  </a:cubicBezTo>
                  <a:lnTo>
                    <a:pt x="4107" y="1732"/>
                  </a:lnTo>
                  <a:cubicBezTo>
                    <a:pt x="4105" y="776"/>
                    <a:pt x="3334" y="1"/>
                    <a:pt x="2379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6;p74">
              <a:extLst>
                <a:ext uri="{FF2B5EF4-FFF2-40B4-BE49-F238E27FC236}">
                  <a16:creationId xmlns:a16="http://schemas.microsoft.com/office/drawing/2014/main" id="{C79D5E02-E3CA-27FF-0D96-7747708DA5B4}"/>
                </a:ext>
              </a:extLst>
            </p:cNvPr>
            <p:cNvSpPr/>
            <p:nvPr/>
          </p:nvSpPr>
          <p:spPr>
            <a:xfrm>
              <a:off x="4939874" y="1486310"/>
              <a:ext cx="100474" cy="78707"/>
            </a:xfrm>
            <a:custGeom>
              <a:avLst/>
              <a:gdLst/>
              <a:ahLst/>
              <a:cxnLst/>
              <a:rect l="l" t="t" r="r" b="b"/>
              <a:pathLst>
                <a:path w="3642" h="2853" extrusionOk="0">
                  <a:moveTo>
                    <a:pt x="0" y="1"/>
                  </a:moveTo>
                  <a:lnTo>
                    <a:pt x="0" y="2852"/>
                  </a:lnTo>
                  <a:lnTo>
                    <a:pt x="2725" y="2852"/>
                  </a:lnTo>
                  <a:lnTo>
                    <a:pt x="3641" y="1427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07;p74">
              <a:extLst>
                <a:ext uri="{FF2B5EF4-FFF2-40B4-BE49-F238E27FC236}">
                  <a16:creationId xmlns:a16="http://schemas.microsoft.com/office/drawing/2014/main" id="{66EAF715-274E-31FA-BBA7-748ED7396AD0}"/>
                </a:ext>
              </a:extLst>
            </p:cNvPr>
            <p:cNvSpPr/>
            <p:nvPr/>
          </p:nvSpPr>
          <p:spPr>
            <a:xfrm>
              <a:off x="5015022" y="1486255"/>
              <a:ext cx="75204" cy="78762"/>
            </a:xfrm>
            <a:custGeom>
              <a:avLst/>
              <a:gdLst/>
              <a:ahLst/>
              <a:cxnLst/>
              <a:rect l="l" t="t" r="r" b="b"/>
              <a:pathLst>
                <a:path w="2726" h="2855" extrusionOk="0">
                  <a:moveTo>
                    <a:pt x="1" y="1"/>
                  </a:moveTo>
                  <a:lnTo>
                    <a:pt x="1" y="2854"/>
                  </a:lnTo>
                  <a:lnTo>
                    <a:pt x="2725" y="2854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08;p74">
              <a:extLst>
                <a:ext uri="{FF2B5EF4-FFF2-40B4-BE49-F238E27FC236}">
                  <a16:creationId xmlns:a16="http://schemas.microsoft.com/office/drawing/2014/main" id="{4B74EE80-E772-8628-1D52-3C9E50DCDF64}"/>
                </a:ext>
              </a:extLst>
            </p:cNvPr>
            <p:cNvSpPr/>
            <p:nvPr/>
          </p:nvSpPr>
          <p:spPr>
            <a:xfrm>
              <a:off x="4947653" y="1437260"/>
              <a:ext cx="84390" cy="18015"/>
            </a:xfrm>
            <a:custGeom>
              <a:avLst/>
              <a:gdLst/>
              <a:ahLst/>
              <a:cxnLst/>
              <a:rect l="l" t="t" r="r" b="b"/>
              <a:pathLst>
                <a:path w="3059" h="653" extrusionOk="0">
                  <a:moveTo>
                    <a:pt x="1" y="1"/>
                  </a:moveTo>
                  <a:lnTo>
                    <a:pt x="1" y="3"/>
                  </a:lnTo>
                  <a:lnTo>
                    <a:pt x="1" y="652"/>
                  </a:lnTo>
                  <a:lnTo>
                    <a:pt x="2451" y="652"/>
                  </a:lnTo>
                  <a:lnTo>
                    <a:pt x="3058" y="325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09;p74">
              <a:extLst>
                <a:ext uri="{FF2B5EF4-FFF2-40B4-BE49-F238E27FC236}">
                  <a16:creationId xmlns:a16="http://schemas.microsoft.com/office/drawing/2014/main" id="{FCE76D19-3B9E-D10F-4920-9DE5DC35006E}"/>
                </a:ext>
              </a:extLst>
            </p:cNvPr>
            <p:cNvSpPr/>
            <p:nvPr/>
          </p:nvSpPr>
          <p:spPr>
            <a:xfrm>
              <a:off x="5015601" y="1437315"/>
              <a:ext cx="67369" cy="17959"/>
            </a:xfrm>
            <a:custGeom>
              <a:avLst/>
              <a:gdLst/>
              <a:ahLst/>
              <a:cxnLst/>
              <a:rect l="l" t="t" r="r" b="b"/>
              <a:pathLst>
                <a:path w="2442" h="651" extrusionOk="0">
                  <a:moveTo>
                    <a:pt x="0" y="1"/>
                  </a:moveTo>
                  <a:lnTo>
                    <a:pt x="0" y="650"/>
                  </a:lnTo>
                  <a:lnTo>
                    <a:pt x="2442" y="650"/>
                  </a:lnTo>
                  <a:lnTo>
                    <a:pt x="2442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110;p74">
            <a:extLst>
              <a:ext uri="{FF2B5EF4-FFF2-40B4-BE49-F238E27FC236}">
                <a16:creationId xmlns:a16="http://schemas.microsoft.com/office/drawing/2014/main" id="{2303ACDF-7F77-35DB-1843-C1D0350FEC37}"/>
              </a:ext>
            </a:extLst>
          </p:cNvPr>
          <p:cNvGrpSpPr/>
          <p:nvPr/>
        </p:nvGrpSpPr>
        <p:grpSpPr>
          <a:xfrm>
            <a:off x="5575186" y="1540263"/>
            <a:ext cx="305338" cy="305366"/>
            <a:chOff x="5575186" y="1406913"/>
            <a:chExt cx="305338" cy="305366"/>
          </a:xfrm>
        </p:grpSpPr>
        <p:sp>
          <p:nvSpPr>
            <p:cNvPr id="70" name="Google Shape;2111;p74">
              <a:extLst>
                <a:ext uri="{FF2B5EF4-FFF2-40B4-BE49-F238E27FC236}">
                  <a16:creationId xmlns:a16="http://schemas.microsoft.com/office/drawing/2014/main" id="{AB326A49-A129-1019-846C-043BF9813F35}"/>
                </a:ext>
              </a:extLst>
            </p:cNvPr>
            <p:cNvSpPr/>
            <p:nvPr/>
          </p:nvSpPr>
          <p:spPr>
            <a:xfrm>
              <a:off x="5650169" y="1406913"/>
              <a:ext cx="88390" cy="79369"/>
            </a:xfrm>
            <a:custGeom>
              <a:avLst/>
              <a:gdLst/>
              <a:ahLst/>
              <a:cxnLst/>
              <a:rect l="l" t="t" r="r" b="b"/>
              <a:pathLst>
                <a:path w="3204" h="2877" extrusionOk="0">
                  <a:moveTo>
                    <a:pt x="2475" y="1"/>
                  </a:moveTo>
                  <a:lnTo>
                    <a:pt x="214" y="473"/>
                  </a:lnTo>
                  <a:lnTo>
                    <a:pt x="0" y="2877"/>
                  </a:lnTo>
                  <a:lnTo>
                    <a:pt x="2818" y="2877"/>
                  </a:lnTo>
                  <a:lnTo>
                    <a:pt x="3203" y="1900"/>
                  </a:lnTo>
                  <a:lnTo>
                    <a:pt x="2818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12;p74">
              <a:extLst>
                <a:ext uri="{FF2B5EF4-FFF2-40B4-BE49-F238E27FC236}">
                  <a16:creationId xmlns:a16="http://schemas.microsoft.com/office/drawing/2014/main" id="{FA616CBE-A495-9D53-8103-1114919938A9}"/>
                </a:ext>
              </a:extLst>
            </p:cNvPr>
            <p:cNvSpPr/>
            <p:nvPr/>
          </p:nvSpPr>
          <p:spPr>
            <a:xfrm>
              <a:off x="5727883" y="1406968"/>
              <a:ext cx="78266" cy="79921"/>
            </a:xfrm>
            <a:custGeom>
              <a:avLst/>
              <a:gdLst/>
              <a:ahLst/>
              <a:cxnLst/>
              <a:rect l="l" t="t" r="r" b="b"/>
              <a:pathLst>
                <a:path w="2837" h="2897" extrusionOk="0">
                  <a:moveTo>
                    <a:pt x="344" y="1"/>
                  </a:moveTo>
                  <a:lnTo>
                    <a:pt x="1" y="5"/>
                  </a:lnTo>
                  <a:lnTo>
                    <a:pt x="1" y="2897"/>
                  </a:lnTo>
                  <a:lnTo>
                    <a:pt x="2836" y="2897"/>
                  </a:lnTo>
                  <a:lnTo>
                    <a:pt x="2618" y="475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3;p74">
              <a:extLst>
                <a:ext uri="{FF2B5EF4-FFF2-40B4-BE49-F238E27FC236}">
                  <a16:creationId xmlns:a16="http://schemas.microsoft.com/office/drawing/2014/main" id="{109F1BE0-1201-1F34-CA6A-9F035AC2AAAD}"/>
                </a:ext>
              </a:extLst>
            </p:cNvPr>
            <p:cNvSpPr/>
            <p:nvPr/>
          </p:nvSpPr>
          <p:spPr>
            <a:xfrm>
              <a:off x="5727717" y="1406913"/>
              <a:ext cx="140338" cy="224176"/>
            </a:xfrm>
            <a:custGeom>
              <a:avLst/>
              <a:gdLst/>
              <a:ahLst/>
              <a:cxnLst/>
              <a:rect l="l" t="t" r="r" b="b"/>
              <a:pathLst>
                <a:path w="5087" h="8126" extrusionOk="0">
                  <a:moveTo>
                    <a:pt x="1" y="1"/>
                  </a:moveTo>
                  <a:cubicBezTo>
                    <a:pt x="1389" y="1"/>
                    <a:pt x="2513" y="1121"/>
                    <a:pt x="2513" y="2503"/>
                  </a:cubicBezTo>
                  <a:lnTo>
                    <a:pt x="2513" y="8126"/>
                  </a:lnTo>
                  <a:lnTo>
                    <a:pt x="5086" y="8126"/>
                  </a:lnTo>
                  <a:lnTo>
                    <a:pt x="5086" y="3391"/>
                  </a:lnTo>
                  <a:cubicBezTo>
                    <a:pt x="5084" y="1520"/>
                    <a:pt x="3561" y="1"/>
                    <a:pt x="1684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14;p74">
              <a:extLst>
                <a:ext uri="{FF2B5EF4-FFF2-40B4-BE49-F238E27FC236}">
                  <a16:creationId xmlns:a16="http://schemas.microsoft.com/office/drawing/2014/main" id="{3F480542-DAA5-F7F9-7445-26425794DC25}"/>
                </a:ext>
              </a:extLst>
            </p:cNvPr>
            <p:cNvSpPr/>
            <p:nvPr/>
          </p:nvSpPr>
          <p:spPr>
            <a:xfrm>
              <a:off x="5588373" y="1406968"/>
              <a:ext cx="140310" cy="224231"/>
            </a:xfrm>
            <a:custGeom>
              <a:avLst/>
              <a:gdLst/>
              <a:ahLst/>
              <a:cxnLst/>
              <a:rect l="l" t="t" r="r" b="b"/>
              <a:pathLst>
                <a:path w="5086" h="8128" extrusionOk="0">
                  <a:moveTo>
                    <a:pt x="3387" y="1"/>
                  </a:moveTo>
                  <a:cubicBezTo>
                    <a:pt x="1514" y="1"/>
                    <a:pt x="0" y="1520"/>
                    <a:pt x="0" y="3389"/>
                  </a:cubicBezTo>
                  <a:lnTo>
                    <a:pt x="0" y="8128"/>
                  </a:lnTo>
                  <a:lnTo>
                    <a:pt x="2573" y="8128"/>
                  </a:lnTo>
                  <a:lnTo>
                    <a:pt x="2573" y="2503"/>
                  </a:lnTo>
                  <a:cubicBezTo>
                    <a:pt x="2573" y="1121"/>
                    <a:pt x="3698" y="1"/>
                    <a:pt x="5086" y="1"/>
                  </a:cubicBezTo>
                  <a:lnTo>
                    <a:pt x="3391" y="1"/>
                  </a:lnTo>
                  <a:cubicBezTo>
                    <a:pt x="3390" y="1"/>
                    <a:pt x="3388" y="1"/>
                    <a:pt x="3387" y="1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15;p74">
              <a:extLst>
                <a:ext uri="{FF2B5EF4-FFF2-40B4-BE49-F238E27FC236}">
                  <a16:creationId xmlns:a16="http://schemas.microsoft.com/office/drawing/2014/main" id="{FB09E5F9-EBEA-8A9A-DA16-003F6896CA8A}"/>
                </a:ext>
              </a:extLst>
            </p:cNvPr>
            <p:cNvSpPr/>
            <p:nvPr/>
          </p:nvSpPr>
          <p:spPr>
            <a:xfrm>
              <a:off x="5783886" y="1615640"/>
              <a:ext cx="96639" cy="96639"/>
            </a:xfrm>
            <a:custGeom>
              <a:avLst/>
              <a:gdLst/>
              <a:ahLst/>
              <a:cxnLst/>
              <a:rect l="l" t="t" r="r" b="b"/>
              <a:pathLst>
                <a:path w="3503" h="3503" extrusionOk="0">
                  <a:moveTo>
                    <a:pt x="1" y="1"/>
                  </a:moveTo>
                  <a:lnTo>
                    <a:pt x="1" y="1284"/>
                  </a:lnTo>
                  <a:lnTo>
                    <a:pt x="649" y="2154"/>
                  </a:lnTo>
                  <a:lnTo>
                    <a:pt x="649" y="3502"/>
                  </a:lnTo>
                  <a:lnTo>
                    <a:pt x="2855" y="3502"/>
                  </a:lnTo>
                  <a:lnTo>
                    <a:pt x="2855" y="2154"/>
                  </a:lnTo>
                  <a:lnTo>
                    <a:pt x="3502" y="1284"/>
                  </a:lnTo>
                  <a:lnTo>
                    <a:pt x="350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16;p74">
              <a:extLst>
                <a:ext uri="{FF2B5EF4-FFF2-40B4-BE49-F238E27FC236}">
                  <a16:creationId xmlns:a16="http://schemas.microsoft.com/office/drawing/2014/main" id="{548E4231-C233-9488-ED13-968BA5A122D1}"/>
                </a:ext>
              </a:extLst>
            </p:cNvPr>
            <p:cNvSpPr/>
            <p:nvPr/>
          </p:nvSpPr>
          <p:spPr>
            <a:xfrm>
              <a:off x="5575186" y="1615640"/>
              <a:ext cx="96611" cy="96639"/>
            </a:xfrm>
            <a:custGeom>
              <a:avLst/>
              <a:gdLst/>
              <a:ahLst/>
              <a:cxnLst/>
              <a:rect l="l" t="t" r="r" b="b"/>
              <a:pathLst>
                <a:path w="3502" h="3503" extrusionOk="0">
                  <a:moveTo>
                    <a:pt x="0" y="1"/>
                  </a:moveTo>
                  <a:lnTo>
                    <a:pt x="0" y="3502"/>
                  </a:lnTo>
                  <a:lnTo>
                    <a:pt x="3501" y="3502"/>
                  </a:lnTo>
                  <a:lnTo>
                    <a:pt x="3501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7;p74">
              <a:extLst>
                <a:ext uri="{FF2B5EF4-FFF2-40B4-BE49-F238E27FC236}">
                  <a16:creationId xmlns:a16="http://schemas.microsoft.com/office/drawing/2014/main" id="{BA55CFC0-2FAF-3887-DF8D-FB461169B6EF}"/>
                </a:ext>
              </a:extLst>
            </p:cNvPr>
            <p:cNvSpPr/>
            <p:nvPr/>
          </p:nvSpPr>
          <p:spPr>
            <a:xfrm>
              <a:off x="5606250" y="1655008"/>
              <a:ext cx="35202" cy="17959"/>
            </a:xfrm>
            <a:custGeom>
              <a:avLst/>
              <a:gdLst/>
              <a:ahLst/>
              <a:cxnLst/>
              <a:rect l="l" t="t" r="r" b="b"/>
              <a:pathLst>
                <a:path w="1276" h="651" extrusionOk="0">
                  <a:moveTo>
                    <a:pt x="0" y="0"/>
                  </a:moveTo>
                  <a:lnTo>
                    <a:pt x="0" y="650"/>
                  </a:lnTo>
                  <a:lnTo>
                    <a:pt x="1276" y="650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118;p74">
            <a:extLst>
              <a:ext uri="{FF2B5EF4-FFF2-40B4-BE49-F238E27FC236}">
                <a16:creationId xmlns:a16="http://schemas.microsoft.com/office/drawing/2014/main" id="{B1793D75-5928-6B46-3F4B-4CBC2A3E2B57}"/>
              </a:ext>
            </a:extLst>
          </p:cNvPr>
          <p:cNvGrpSpPr/>
          <p:nvPr/>
        </p:nvGrpSpPr>
        <p:grpSpPr>
          <a:xfrm>
            <a:off x="6287137" y="1540208"/>
            <a:ext cx="305338" cy="305421"/>
            <a:chOff x="6287137" y="1406858"/>
            <a:chExt cx="305338" cy="305421"/>
          </a:xfrm>
        </p:grpSpPr>
        <p:sp>
          <p:nvSpPr>
            <p:cNvPr id="78" name="Google Shape;2119;p74">
              <a:extLst>
                <a:ext uri="{FF2B5EF4-FFF2-40B4-BE49-F238E27FC236}">
                  <a16:creationId xmlns:a16="http://schemas.microsoft.com/office/drawing/2014/main" id="{43FE1CFE-A4E4-AA52-9B73-952B0B962C11}"/>
                </a:ext>
              </a:extLst>
            </p:cNvPr>
            <p:cNvSpPr/>
            <p:nvPr/>
          </p:nvSpPr>
          <p:spPr>
            <a:xfrm>
              <a:off x="6325345" y="1445288"/>
              <a:ext cx="49575" cy="49575"/>
            </a:xfrm>
            <a:custGeom>
              <a:avLst/>
              <a:gdLst/>
              <a:ahLst/>
              <a:cxnLst/>
              <a:rect l="l" t="t" r="r" b="b"/>
              <a:pathLst>
                <a:path w="1797" h="1797" extrusionOk="0">
                  <a:moveTo>
                    <a:pt x="460" y="0"/>
                  </a:moveTo>
                  <a:lnTo>
                    <a:pt x="0" y="458"/>
                  </a:lnTo>
                  <a:lnTo>
                    <a:pt x="1336" y="1796"/>
                  </a:lnTo>
                  <a:lnTo>
                    <a:pt x="1796" y="1336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20;p74">
              <a:extLst>
                <a:ext uri="{FF2B5EF4-FFF2-40B4-BE49-F238E27FC236}">
                  <a16:creationId xmlns:a16="http://schemas.microsoft.com/office/drawing/2014/main" id="{19807653-3752-DCF2-61EB-8D051CF28712}"/>
                </a:ext>
              </a:extLst>
            </p:cNvPr>
            <p:cNvSpPr/>
            <p:nvPr/>
          </p:nvSpPr>
          <p:spPr>
            <a:xfrm>
              <a:off x="6287137" y="1550617"/>
              <a:ext cx="51864" cy="17959"/>
            </a:xfrm>
            <a:custGeom>
              <a:avLst/>
              <a:gdLst/>
              <a:ahLst/>
              <a:cxnLst/>
              <a:rect l="l" t="t" r="r" b="b"/>
              <a:pathLst>
                <a:path w="1880" h="651" extrusionOk="0">
                  <a:moveTo>
                    <a:pt x="1" y="0"/>
                  </a:moveTo>
                  <a:lnTo>
                    <a:pt x="1" y="650"/>
                  </a:lnTo>
                  <a:lnTo>
                    <a:pt x="1879" y="650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21;p74">
              <a:extLst>
                <a:ext uri="{FF2B5EF4-FFF2-40B4-BE49-F238E27FC236}">
                  <a16:creationId xmlns:a16="http://schemas.microsoft.com/office/drawing/2014/main" id="{A1B434CA-C741-6A82-B3B1-375BCFE85B5F}"/>
                </a:ext>
              </a:extLst>
            </p:cNvPr>
            <p:cNvSpPr/>
            <p:nvPr/>
          </p:nvSpPr>
          <p:spPr>
            <a:xfrm>
              <a:off x="6504333" y="1445343"/>
              <a:ext cx="49575" cy="49575"/>
            </a:xfrm>
            <a:custGeom>
              <a:avLst/>
              <a:gdLst/>
              <a:ahLst/>
              <a:cxnLst/>
              <a:rect l="l" t="t" r="r" b="b"/>
              <a:pathLst>
                <a:path w="1797" h="1797" extrusionOk="0">
                  <a:moveTo>
                    <a:pt x="1338" y="0"/>
                  </a:moveTo>
                  <a:lnTo>
                    <a:pt x="0" y="1338"/>
                  </a:lnTo>
                  <a:lnTo>
                    <a:pt x="460" y="1796"/>
                  </a:lnTo>
                  <a:lnTo>
                    <a:pt x="1796" y="46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22;p74">
              <a:extLst>
                <a:ext uri="{FF2B5EF4-FFF2-40B4-BE49-F238E27FC236}">
                  <a16:creationId xmlns:a16="http://schemas.microsoft.com/office/drawing/2014/main" id="{CE03EC02-361C-04C8-A239-3ABCEB6A610A}"/>
                </a:ext>
              </a:extLst>
            </p:cNvPr>
            <p:cNvSpPr/>
            <p:nvPr/>
          </p:nvSpPr>
          <p:spPr>
            <a:xfrm>
              <a:off x="6539949" y="1550617"/>
              <a:ext cx="51864" cy="17959"/>
            </a:xfrm>
            <a:custGeom>
              <a:avLst/>
              <a:gdLst/>
              <a:ahLst/>
              <a:cxnLst/>
              <a:rect l="l" t="t" r="r" b="b"/>
              <a:pathLst>
                <a:path w="1880" h="651" extrusionOk="0">
                  <a:moveTo>
                    <a:pt x="1" y="0"/>
                  </a:moveTo>
                  <a:lnTo>
                    <a:pt x="1" y="650"/>
                  </a:lnTo>
                  <a:lnTo>
                    <a:pt x="1880" y="650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23;p74">
              <a:extLst>
                <a:ext uri="{FF2B5EF4-FFF2-40B4-BE49-F238E27FC236}">
                  <a16:creationId xmlns:a16="http://schemas.microsoft.com/office/drawing/2014/main" id="{C9471D59-A56A-588F-99F1-BAE222B842F8}"/>
                </a:ext>
              </a:extLst>
            </p:cNvPr>
            <p:cNvSpPr/>
            <p:nvPr/>
          </p:nvSpPr>
          <p:spPr>
            <a:xfrm>
              <a:off x="6362920" y="1482807"/>
              <a:ext cx="120282" cy="166215"/>
            </a:xfrm>
            <a:custGeom>
              <a:avLst/>
              <a:gdLst/>
              <a:ahLst/>
              <a:cxnLst/>
              <a:rect l="l" t="t" r="r" b="b"/>
              <a:pathLst>
                <a:path w="4360" h="6025" extrusionOk="0">
                  <a:moveTo>
                    <a:pt x="2777" y="0"/>
                  </a:moveTo>
                  <a:cubicBezTo>
                    <a:pt x="1243" y="2"/>
                    <a:pt x="0" y="1248"/>
                    <a:pt x="0" y="2777"/>
                  </a:cubicBezTo>
                  <a:lnTo>
                    <a:pt x="0" y="6024"/>
                  </a:lnTo>
                  <a:lnTo>
                    <a:pt x="4359" y="6024"/>
                  </a:lnTo>
                  <a:lnTo>
                    <a:pt x="2777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24;p74">
              <a:extLst>
                <a:ext uri="{FF2B5EF4-FFF2-40B4-BE49-F238E27FC236}">
                  <a16:creationId xmlns:a16="http://schemas.microsoft.com/office/drawing/2014/main" id="{8A9E1DAF-571B-8644-E901-646829C3029D}"/>
                </a:ext>
              </a:extLst>
            </p:cNvPr>
            <p:cNvSpPr/>
            <p:nvPr/>
          </p:nvSpPr>
          <p:spPr>
            <a:xfrm>
              <a:off x="6439806" y="1482751"/>
              <a:ext cx="76417" cy="166270"/>
            </a:xfrm>
            <a:custGeom>
              <a:avLst/>
              <a:gdLst/>
              <a:ahLst/>
              <a:cxnLst/>
              <a:rect l="l" t="t" r="r" b="b"/>
              <a:pathLst>
                <a:path w="2770" h="6027" extrusionOk="0">
                  <a:moveTo>
                    <a:pt x="0" y="0"/>
                  </a:moveTo>
                  <a:lnTo>
                    <a:pt x="0" y="6026"/>
                  </a:lnTo>
                  <a:lnTo>
                    <a:pt x="2769" y="6026"/>
                  </a:lnTo>
                  <a:lnTo>
                    <a:pt x="2769" y="2779"/>
                  </a:lnTo>
                  <a:cubicBezTo>
                    <a:pt x="2769" y="1248"/>
                    <a:pt x="1526" y="0"/>
                    <a:pt x="0" y="0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25;p74">
              <a:extLst>
                <a:ext uri="{FF2B5EF4-FFF2-40B4-BE49-F238E27FC236}">
                  <a16:creationId xmlns:a16="http://schemas.microsoft.com/office/drawing/2014/main" id="{3DD06F30-0E78-ABD6-3681-E0BBAA0C2115}"/>
                </a:ext>
              </a:extLst>
            </p:cNvPr>
            <p:cNvSpPr/>
            <p:nvPr/>
          </p:nvSpPr>
          <p:spPr>
            <a:xfrm>
              <a:off x="6409404" y="1554782"/>
              <a:ext cx="36553" cy="85328"/>
            </a:xfrm>
            <a:custGeom>
              <a:avLst/>
              <a:gdLst/>
              <a:ahLst/>
              <a:cxnLst/>
              <a:rect l="l" t="t" r="r" b="b"/>
              <a:pathLst>
                <a:path w="1325" h="3093" extrusionOk="0">
                  <a:moveTo>
                    <a:pt x="0" y="1"/>
                  </a:moveTo>
                  <a:lnTo>
                    <a:pt x="0" y="651"/>
                  </a:lnTo>
                  <a:lnTo>
                    <a:pt x="777" y="651"/>
                  </a:lnTo>
                  <a:lnTo>
                    <a:pt x="777" y="3093"/>
                  </a:lnTo>
                  <a:lnTo>
                    <a:pt x="1324" y="3093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26;p74">
              <a:extLst>
                <a:ext uri="{FF2B5EF4-FFF2-40B4-BE49-F238E27FC236}">
                  <a16:creationId xmlns:a16="http://schemas.microsoft.com/office/drawing/2014/main" id="{C341DBCB-1B1B-D101-9C92-2A6E967A9916}"/>
                </a:ext>
              </a:extLst>
            </p:cNvPr>
            <p:cNvSpPr/>
            <p:nvPr/>
          </p:nvSpPr>
          <p:spPr>
            <a:xfrm>
              <a:off x="6439751" y="1554782"/>
              <a:ext cx="30429" cy="85328"/>
            </a:xfrm>
            <a:custGeom>
              <a:avLst/>
              <a:gdLst/>
              <a:ahLst/>
              <a:cxnLst/>
              <a:rect l="l" t="t" r="r" b="b"/>
              <a:pathLst>
                <a:path w="1103" h="3093" extrusionOk="0">
                  <a:moveTo>
                    <a:pt x="0" y="1"/>
                  </a:moveTo>
                  <a:lnTo>
                    <a:pt x="0" y="3093"/>
                  </a:lnTo>
                  <a:lnTo>
                    <a:pt x="325" y="3093"/>
                  </a:lnTo>
                  <a:lnTo>
                    <a:pt x="325" y="651"/>
                  </a:lnTo>
                  <a:lnTo>
                    <a:pt x="1102" y="651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27;p74">
              <a:extLst>
                <a:ext uri="{FF2B5EF4-FFF2-40B4-BE49-F238E27FC236}">
                  <a16:creationId xmlns:a16="http://schemas.microsoft.com/office/drawing/2014/main" id="{870C5FBC-FDDC-91BE-2EE3-505A7F7F140D}"/>
                </a:ext>
              </a:extLst>
            </p:cNvPr>
            <p:cNvSpPr/>
            <p:nvPr/>
          </p:nvSpPr>
          <p:spPr>
            <a:xfrm>
              <a:off x="6430840" y="1406858"/>
              <a:ext cx="13380" cy="51920"/>
            </a:xfrm>
            <a:custGeom>
              <a:avLst/>
              <a:gdLst/>
              <a:ahLst/>
              <a:cxnLst/>
              <a:rect l="l" t="t" r="r" b="b"/>
              <a:pathLst>
                <a:path w="485" h="1882" extrusionOk="0">
                  <a:moveTo>
                    <a:pt x="0" y="1"/>
                  </a:moveTo>
                  <a:lnTo>
                    <a:pt x="0" y="3"/>
                  </a:lnTo>
                  <a:lnTo>
                    <a:pt x="0" y="1882"/>
                  </a:lnTo>
                  <a:lnTo>
                    <a:pt x="323" y="1882"/>
                  </a:lnTo>
                  <a:lnTo>
                    <a:pt x="485" y="85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28;p74">
              <a:extLst>
                <a:ext uri="{FF2B5EF4-FFF2-40B4-BE49-F238E27FC236}">
                  <a16:creationId xmlns:a16="http://schemas.microsoft.com/office/drawing/2014/main" id="{4B831384-3255-2A5E-D8D7-1728C402A290}"/>
                </a:ext>
              </a:extLst>
            </p:cNvPr>
            <p:cNvSpPr/>
            <p:nvPr/>
          </p:nvSpPr>
          <p:spPr>
            <a:xfrm>
              <a:off x="6439806" y="1406913"/>
              <a:ext cx="9049" cy="51865"/>
            </a:xfrm>
            <a:custGeom>
              <a:avLst/>
              <a:gdLst/>
              <a:ahLst/>
              <a:cxnLst/>
              <a:rect l="l" t="t" r="r" b="b"/>
              <a:pathLst>
                <a:path w="328" h="1880" extrusionOk="0">
                  <a:moveTo>
                    <a:pt x="0" y="1"/>
                  </a:moveTo>
                  <a:lnTo>
                    <a:pt x="0" y="1880"/>
                  </a:lnTo>
                  <a:lnTo>
                    <a:pt x="327" y="1880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29;p74">
              <a:extLst>
                <a:ext uri="{FF2B5EF4-FFF2-40B4-BE49-F238E27FC236}">
                  <a16:creationId xmlns:a16="http://schemas.microsoft.com/office/drawing/2014/main" id="{8FF339D5-D7F2-CDE8-A4CD-25F129005CF9}"/>
                </a:ext>
              </a:extLst>
            </p:cNvPr>
            <p:cNvSpPr/>
            <p:nvPr/>
          </p:nvSpPr>
          <p:spPr>
            <a:xfrm>
              <a:off x="6337236" y="1631062"/>
              <a:ext cx="130103" cy="72252"/>
            </a:xfrm>
            <a:custGeom>
              <a:avLst/>
              <a:gdLst/>
              <a:ahLst/>
              <a:cxnLst/>
              <a:rect l="l" t="t" r="r" b="b"/>
              <a:pathLst>
                <a:path w="4716" h="2619" extrusionOk="0">
                  <a:moveTo>
                    <a:pt x="3718" y="1"/>
                  </a:moveTo>
                  <a:lnTo>
                    <a:pt x="1" y="5"/>
                  </a:lnTo>
                  <a:lnTo>
                    <a:pt x="1" y="2618"/>
                  </a:lnTo>
                  <a:lnTo>
                    <a:pt x="4715" y="2618"/>
                  </a:lnTo>
                  <a:lnTo>
                    <a:pt x="3718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30;p74">
              <a:extLst>
                <a:ext uri="{FF2B5EF4-FFF2-40B4-BE49-F238E27FC236}">
                  <a16:creationId xmlns:a16="http://schemas.microsoft.com/office/drawing/2014/main" id="{3EFB50F7-5BBD-E3FD-9437-398072F32AA2}"/>
                </a:ext>
              </a:extLst>
            </p:cNvPr>
            <p:cNvSpPr/>
            <p:nvPr/>
          </p:nvSpPr>
          <p:spPr>
            <a:xfrm>
              <a:off x="6439806" y="1631172"/>
              <a:ext cx="102625" cy="72141"/>
            </a:xfrm>
            <a:custGeom>
              <a:avLst/>
              <a:gdLst/>
              <a:ahLst/>
              <a:cxnLst/>
              <a:rect l="l" t="t" r="r" b="b"/>
              <a:pathLst>
                <a:path w="3720" h="2615" extrusionOk="0">
                  <a:moveTo>
                    <a:pt x="0" y="1"/>
                  </a:moveTo>
                  <a:lnTo>
                    <a:pt x="0" y="2614"/>
                  </a:lnTo>
                  <a:lnTo>
                    <a:pt x="3720" y="2614"/>
                  </a:lnTo>
                  <a:lnTo>
                    <a:pt x="3720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1;p74">
              <a:extLst>
                <a:ext uri="{FF2B5EF4-FFF2-40B4-BE49-F238E27FC236}">
                  <a16:creationId xmlns:a16="http://schemas.microsoft.com/office/drawing/2014/main" id="{CFC6B6B4-AB71-5131-C252-EAAB82506F22}"/>
                </a:ext>
              </a:extLst>
            </p:cNvPr>
            <p:cNvSpPr/>
            <p:nvPr/>
          </p:nvSpPr>
          <p:spPr>
            <a:xfrm>
              <a:off x="6287137" y="1694265"/>
              <a:ext cx="167732" cy="18015"/>
            </a:xfrm>
            <a:custGeom>
              <a:avLst/>
              <a:gdLst/>
              <a:ahLst/>
              <a:cxnLst/>
              <a:rect l="l" t="t" r="r" b="b"/>
              <a:pathLst>
                <a:path w="6080" h="653" extrusionOk="0">
                  <a:moveTo>
                    <a:pt x="1" y="0"/>
                  </a:moveTo>
                  <a:lnTo>
                    <a:pt x="1" y="4"/>
                  </a:lnTo>
                  <a:lnTo>
                    <a:pt x="1" y="652"/>
                  </a:lnTo>
                  <a:lnTo>
                    <a:pt x="5532" y="652"/>
                  </a:lnTo>
                  <a:lnTo>
                    <a:pt x="6079" y="327"/>
                  </a:lnTo>
                  <a:lnTo>
                    <a:pt x="5532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32;p74">
              <a:extLst>
                <a:ext uri="{FF2B5EF4-FFF2-40B4-BE49-F238E27FC236}">
                  <a16:creationId xmlns:a16="http://schemas.microsoft.com/office/drawing/2014/main" id="{437CB766-7154-2D3B-F4A3-4F1773B486E1}"/>
                </a:ext>
              </a:extLst>
            </p:cNvPr>
            <p:cNvSpPr/>
            <p:nvPr/>
          </p:nvSpPr>
          <p:spPr>
            <a:xfrm>
              <a:off x="6439806" y="1694375"/>
              <a:ext cx="152669" cy="17904"/>
            </a:xfrm>
            <a:custGeom>
              <a:avLst/>
              <a:gdLst/>
              <a:ahLst/>
              <a:cxnLst/>
              <a:rect l="l" t="t" r="r" b="b"/>
              <a:pathLst>
                <a:path w="5534" h="649" extrusionOk="0">
                  <a:moveTo>
                    <a:pt x="0" y="0"/>
                  </a:moveTo>
                  <a:lnTo>
                    <a:pt x="0" y="648"/>
                  </a:lnTo>
                  <a:lnTo>
                    <a:pt x="5534" y="648"/>
                  </a:lnTo>
                  <a:lnTo>
                    <a:pt x="5534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2133;p74">
            <a:extLst>
              <a:ext uri="{FF2B5EF4-FFF2-40B4-BE49-F238E27FC236}">
                <a16:creationId xmlns:a16="http://schemas.microsoft.com/office/drawing/2014/main" id="{C2A17BA9-82D9-7CFE-9A6A-501DC53E2124}"/>
              </a:ext>
            </a:extLst>
          </p:cNvPr>
          <p:cNvGrpSpPr/>
          <p:nvPr/>
        </p:nvGrpSpPr>
        <p:grpSpPr>
          <a:xfrm>
            <a:off x="7015750" y="1540263"/>
            <a:ext cx="288427" cy="305366"/>
            <a:chOff x="7015750" y="1406913"/>
            <a:chExt cx="288427" cy="305366"/>
          </a:xfrm>
        </p:grpSpPr>
        <p:sp>
          <p:nvSpPr>
            <p:cNvPr id="93" name="Google Shape;2134;p74">
              <a:extLst>
                <a:ext uri="{FF2B5EF4-FFF2-40B4-BE49-F238E27FC236}">
                  <a16:creationId xmlns:a16="http://schemas.microsoft.com/office/drawing/2014/main" id="{9EE9EE15-D633-B31E-9493-E75A1F13D760}"/>
                </a:ext>
              </a:extLst>
            </p:cNvPr>
            <p:cNvSpPr/>
            <p:nvPr/>
          </p:nvSpPr>
          <p:spPr>
            <a:xfrm>
              <a:off x="7035806" y="1512491"/>
              <a:ext cx="103232" cy="127675"/>
            </a:xfrm>
            <a:custGeom>
              <a:avLst/>
              <a:gdLst/>
              <a:ahLst/>
              <a:cxnLst/>
              <a:rect l="l" t="t" r="r" b="b"/>
              <a:pathLst>
                <a:path w="3742" h="4628" extrusionOk="0">
                  <a:moveTo>
                    <a:pt x="0" y="0"/>
                  </a:moveTo>
                  <a:lnTo>
                    <a:pt x="0" y="1641"/>
                  </a:lnTo>
                  <a:cubicBezTo>
                    <a:pt x="0" y="2977"/>
                    <a:pt x="1086" y="4065"/>
                    <a:pt x="2418" y="4065"/>
                  </a:cubicBezTo>
                  <a:lnTo>
                    <a:pt x="3740" y="4628"/>
                  </a:lnTo>
                  <a:lnTo>
                    <a:pt x="3742" y="4628"/>
                  </a:lnTo>
                  <a:lnTo>
                    <a:pt x="3742" y="3417"/>
                  </a:lnTo>
                  <a:lnTo>
                    <a:pt x="2426" y="3417"/>
                  </a:lnTo>
                  <a:cubicBezTo>
                    <a:pt x="1443" y="3417"/>
                    <a:pt x="650" y="2622"/>
                    <a:pt x="650" y="1641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35;p74">
              <a:extLst>
                <a:ext uri="{FF2B5EF4-FFF2-40B4-BE49-F238E27FC236}">
                  <a16:creationId xmlns:a16="http://schemas.microsoft.com/office/drawing/2014/main" id="{B92579E7-870F-2101-D933-9554EBE86C68}"/>
                </a:ext>
              </a:extLst>
            </p:cNvPr>
            <p:cNvSpPr/>
            <p:nvPr/>
          </p:nvSpPr>
          <p:spPr>
            <a:xfrm>
              <a:off x="7015750" y="1498780"/>
              <a:ext cx="67120" cy="45354"/>
            </a:xfrm>
            <a:custGeom>
              <a:avLst/>
              <a:gdLst/>
              <a:ahLst/>
              <a:cxnLst/>
              <a:rect l="l" t="t" r="r" b="b"/>
              <a:pathLst>
                <a:path w="2433" h="1644" extrusionOk="0">
                  <a:moveTo>
                    <a:pt x="905" y="1"/>
                  </a:moveTo>
                  <a:cubicBezTo>
                    <a:pt x="400" y="1"/>
                    <a:pt x="1" y="455"/>
                    <a:pt x="97" y="977"/>
                  </a:cubicBezTo>
                  <a:cubicBezTo>
                    <a:pt x="166" y="1345"/>
                    <a:pt x="539" y="1643"/>
                    <a:pt x="913" y="1643"/>
                  </a:cubicBezTo>
                  <a:lnTo>
                    <a:pt x="2432" y="1643"/>
                  </a:lnTo>
                  <a:lnTo>
                    <a:pt x="2432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36;p74">
              <a:extLst>
                <a:ext uri="{FF2B5EF4-FFF2-40B4-BE49-F238E27FC236}">
                  <a16:creationId xmlns:a16="http://schemas.microsoft.com/office/drawing/2014/main" id="{DD594369-32B4-64D2-BCFA-EF6E72B2D12B}"/>
                </a:ext>
              </a:extLst>
            </p:cNvPr>
            <p:cNvSpPr/>
            <p:nvPr/>
          </p:nvSpPr>
          <p:spPr>
            <a:xfrm>
              <a:off x="7074870" y="1406913"/>
              <a:ext cx="127647" cy="229142"/>
            </a:xfrm>
            <a:custGeom>
              <a:avLst/>
              <a:gdLst/>
              <a:ahLst/>
              <a:cxnLst/>
              <a:rect l="l" t="t" r="r" b="b"/>
              <a:pathLst>
                <a:path w="4627" h="8306" extrusionOk="0">
                  <a:moveTo>
                    <a:pt x="4152" y="1"/>
                  </a:moveTo>
                  <a:cubicBezTo>
                    <a:pt x="1855" y="1"/>
                    <a:pt x="1" y="1859"/>
                    <a:pt x="1" y="4152"/>
                  </a:cubicBezTo>
                  <a:cubicBezTo>
                    <a:pt x="1" y="6447"/>
                    <a:pt x="1860" y="8305"/>
                    <a:pt x="4152" y="8305"/>
                  </a:cubicBezTo>
                  <a:lnTo>
                    <a:pt x="4626" y="4152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37;p74">
              <a:extLst>
                <a:ext uri="{FF2B5EF4-FFF2-40B4-BE49-F238E27FC236}">
                  <a16:creationId xmlns:a16="http://schemas.microsoft.com/office/drawing/2014/main" id="{0CADF6EA-09A3-29AE-591F-8F98D5BB41BF}"/>
                </a:ext>
              </a:extLst>
            </p:cNvPr>
            <p:cNvSpPr/>
            <p:nvPr/>
          </p:nvSpPr>
          <p:spPr>
            <a:xfrm>
              <a:off x="7189634" y="1406913"/>
              <a:ext cx="114543" cy="229142"/>
            </a:xfrm>
            <a:custGeom>
              <a:avLst/>
              <a:gdLst/>
              <a:ahLst/>
              <a:cxnLst/>
              <a:rect l="l" t="t" r="r" b="b"/>
              <a:pathLst>
                <a:path w="4152" h="8306" extrusionOk="0">
                  <a:moveTo>
                    <a:pt x="0" y="1"/>
                  </a:moveTo>
                  <a:lnTo>
                    <a:pt x="0" y="8305"/>
                  </a:lnTo>
                  <a:cubicBezTo>
                    <a:pt x="2293" y="8305"/>
                    <a:pt x="4151" y="6447"/>
                    <a:pt x="4151" y="4152"/>
                  </a:cubicBezTo>
                  <a:cubicBezTo>
                    <a:pt x="4151" y="1859"/>
                    <a:pt x="2293" y="1"/>
                    <a:pt x="0" y="1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8;p74">
              <a:extLst>
                <a:ext uri="{FF2B5EF4-FFF2-40B4-BE49-F238E27FC236}">
                  <a16:creationId xmlns:a16="http://schemas.microsoft.com/office/drawing/2014/main" id="{2F6148B5-AD31-0AA0-AB65-9AC3CF998813}"/>
                </a:ext>
              </a:extLst>
            </p:cNvPr>
            <p:cNvSpPr/>
            <p:nvPr/>
          </p:nvSpPr>
          <p:spPr>
            <a:xfrm>
              <a:off x="7074484" y="1624551"/>
              <a:ext cx="138765" cy="87728"/>
            </a:xfrm>
            <a:custGeom>
              <a:avLst/>
              <a:gdLst/>
              <a:ahLst/>
              <a:cxnLst/>
              <a:rect l="l" t="t" r="r" b="b"/>
              <a:pathLst>
                <a:path w="5030" h="3180" extrusionOk="0">
                  <a:moveTo>
                    <a:pt x="1" y="0"/>
                  </a:moveTo>
                  <a:lnTo>
                    <a:pt x="1" y="1799"/>
                  </a:lnTo>
                  <a:cubicBezTo>
                    <a:pt x="1" y="2561"/>
                    <a:pt x="620" y="3179"/>
                    <a:pt x="1381" y="3179"/>
                  </a:cubicBezTo>
                  <a:lnTo>
                    <a:pt x="4144" y="3179"/>
                  </a:lnTo>
                  <a:lnTo>
                    <a:pt x="5030" y="1589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39;p74">
              <a:extLst>
                <a:ext uri="{FF2B5EF4-FFF2-40B4-BE49-F238E27FC236}">
                  <a16:creationId xmlns:a16="http://schemas.microsoft.com/office/drawing/2014/main" id="{6557F87A-6740-B786-A31A-626CAE5E06DA}"/>
                </a:ext>
              </a:extLst>
            </p:cNvPr>
            <p:cNvSpPr/>
            <p:nvPr/>
          </p:nvSpPr>
          <p:spPr>
            <a:xfrm>
              <a:off x="7189634" y="1624551"/>
              <a:ext cx="114543" cy="87728"/>
            </a:xfrm>
            <a:custGeom>
              <a:avLst/>
              <a:gdLst/>
              <a:ahLst/>
              <a:cxnLst/>
              <a:rect l="l" t="t" r="r" b="b"/>
              <a:pathLst>
                <a:path w="4152" h="3180" extrusionOk="0">
                  <a:moveTo>
                    <a:pt x="0" y="0"/>
                  </a:moveTo>
                  <a:lnTo>
                    <a:pt x="0" y="3179"/>
                  </a:lnTo>
                  <a:lnTo>
                    <a:pt x="2773" y="3179"/>
                  </a:lnTo>
                  <a:cubicBezTo>
                    <a:pt x="3534" y="3179"/>
                    <a:pt x="4151" y="2561"/>
                    <a:pt x="4151" y="1799"/>
                  </a:cubicBezTo>
                  <a:lnTo>
                    <a:pt x="4151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40;p74">
              <a:extLst>
                <a:ext uri="{FF2B5EF4-FFF2-40B4-BE49-F238E27FC236}">
                  <a16:creationId xmlns:a16="http://schemas.microsoft.com/office/drawing/2014/main" id="{4B63A2EE-7907-6A5B-A389-8B4C22E5493D}"/>
                </a:ext>
              </a:extLst>
            </p:cNvPr>
            <p:cNvSpPr/>
            <p:nvPr/>
          </p:nvSpPr>
          <p:spPr>
            <a:xfrm>
              <a:off x="7112058" y="1659118"/>
              <a:ext cx="31670" cy="17904"/>
            </a:xfrm>
            <a:custGeom>
              <a:avLst/>
              <a:gdLst/>
              <a:ahLst/>
              <a:cxnLst/>
              <a:rect l="l" t="t" r="r" b="b"/>
              <a:pathLst>
                <a:path w="1148" h="649" extrusionOk="0">
                  <a:moveTo>
                    <a:pt x="1" y="1"/>
                  </a:moveTo>
                  <a:lnTo>
                    <a:pt x="1" y="649"/>
                  </a:lnTo>
                  <a:lnTo>
                    <a:pt x="1147" y="649"/>
                  </a:lnTo>
                  <a:lnTo>
                    <a:pt x="114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41;p74">
              <a:extLst>
                <a:ext uri="{FF2B5EF4-FFF2-40B4-BE49-F238E27FC236}">
                  <a16:creationId xmlns:a16="http://schemas.microsoft.com/office/drawing/2014/main" id="{58F59D89-1330-3CAF-3A0A-DE5EE947535E}"/>
                </a:ext>
              </a:extLst>
            </p:cNvPr>
            <p:cNvSpPr/>
            <p:nvPr/>
          </p:nvSpPr>
          <p:spPr>
            <a:xfrm>
              <a:off x="7235567" y="1659118"/>
              <a:ext cx="31588" cy="17904"/>
            </a:xfrm>
            <a:custGeom>
              <a:avLst/>
              <a:gdLst/>
              <a:ahLst/>
              <a:cxnLst/>
              <a:rect l="l" t="t" r="r" b="b"/>
              <a:pathLst>
                <a:path w="1145" h="649" extrusionOk="0">
                  <a:moveTo>
                    <a:pt x="0" y="1"/>
                  </a:moveTo>
                  <a:lnTo>
                    <a:pt x="0" y="649"/>
                  </a:lnTo>
                  <a:lnTo>
                    <a:pt x="1144" y="64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42;p74">
              <a:extLst>
                <a:ext uri="{FF2B5EF4-FFF2-40B4-BE49-F238E27FC236}">
                  <a16:creationId xmlns:a16="http://schemas.microsoft.com/office/drawing/2014/main" id="{F5DBA7DF-1B0D-E969-D43B-E52DD99BDE8C}"/>
                </a:ext>
              </a:extLst>
            </p:cNvPr>
            <p:cNvSpPr/>
            <p:nvPr/>
          </p:nvSpPr>
          <p:spPr>
            <a:xfrm>
              <a:off x="7164861" y="1496931"/>
              <a:ext cx="34926" cy="49078"/>
            </a:xfrm>
            <a:custGeom>
              <a:avLst/>
              <a:gdLst/>
              <a:ahLst/>
              <a:cxnLst/>
              <a:rect l="l" t="t" r="r" b="b"/>
              <a:pathLst>
                <a:path w="1266" h="1779" extrusionOk="0">
                  <a:moveTo>
                    <a:pt x="888" y="1"/>
                  </a:moveTo>
                  <a:cubicBezTo>
                    <a:pt x="398" y="3"/>
                    <a:pt x="0" y="401"/>
                    <a:pt x="0" y="889"/>
                  </a:cubicBezTo>
                  <a:cubicBezTo>
                    <a:pt x="0" y="1381"/>
                    <a:pt x="398" y="1779"/>
                    <a:pt x="888" y="1779"/>
                  </a:cubicBezTo>
                  <a:lnTo>
                    <a:pt x="1265" y="88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43;p74">
              <a:extLst>
                <a:ext uri="{FF2B5EF4-FFF2-40B4-BE49-F238E27FC236}">
                  <a16:creationId xmlns:a16="http://schemas.microsoft.com/office/drawing/2014/main" id="{7CA75694-58ED-6BB3-288D-D81944F06243}"/>
                </a:ext>
              </a:extLst>
            </p:cNvPr>
            <p:cNvSpPr/>
            <p:nvPr/>
          </p:nvSpPr>
          <p:spPr>
            <a:xfrm>
              <a:off x="7189634" y="1497014"/>
              <a:ext cx="24525" cy="48995"/>
            </a:xfrm>
            <a:custGeom>
              <a:avLst/>
              <a:gdLst/>
              <a:ahLst/>
              <a:cxnLst/>
              <a:rect l="l" t="t" r="r" b="b"/>
              <a:pathLst>
                <a:path w="889" h="1776" extrusionOk="0">
                  <a:moveTo>
                    <a:pt x="0" y="0"/>
                  </a:moveTo>
                  <a:lnTo>
                    <a:pt x="0" y="1776"/>
                  </a:lnTo>
                  <a:cubicBezTo>
                    <a:pt x="493" y="1776"/>
                    <a:pt x="888" y="1376"/>
                    <a:pt x="888" y="886"/>
                  </a:cubicBezTo>
                  <a:cubicBezTo>
                    <a:pt x="888" y="398"/>
                    <a:pt x="493" y="0"/>
                    <a:pt x="0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44;p74">
              <a:extLst>
                <a:ext uri="{FF2B5EF4-FFF2-40B4-BE49-F238E27FC236}">
                  <a16:creationId xmlns:a16="http://schemas.microsoft.com/office/drawing/2014/main" id="{6E381808-17EE-A6DE-7892-5AA2978867C3}"/>
                </a:ext>
              </a:extLst>
            </p:cNvPr>
            <p:cNvSpPr/>
            <p:nvPr/>
          </p:nvSpPr>
          <p:spPr>
            <a:xfrm>
              <a:off x="7173523" y="1659063"/>
              <a:ext cx="23698" cy="17959"/>
            </a:xfrm>
            <a:custGeom>
              <a:avLst/>
              <a:gdLst/>
              <a:ahLst/>
              <a:cxnLst/>
              <a:rect l="l" t="t" r="r" b="b"/>
              <a:pathLst>
                <a:path w="859" h="651" extrusionOk="0">
                  <a:moveTo>
                    <a:pt x="1" y="1"/>
                  </a:moveTo>
                  <a:lnTo>
                    <a:pt x="1" y="3"/>
                  </a:lnTo>
                  <a:lnTo>
                    <a:pt x="1" y="651"/>
                  </a:lnTo>
                  <a:lnTo>
                    <a:pt x="574" y="651"/>
                  </a:lnTo>
                  <a:lnTo>
                    <a:pt x="859" y="326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45;p74">
              <a:extLst>
                <a:ext uri="{FF2B5EF4-FFF2-40B4-BE49-F238E27FC236}">
                  <a16:creationId xmlns:a16="http://schemas.microsoft.com/office/drawing/2014/main" id="{F0111727-17B4-0FC9-7C87-9B137748529F}"/>
                </a:ext>
              </a:extLst>
            </p:cNvPr>
            <p:cNvSpPr/>
            <p:nvPr/>
          </p:nvSpPr>
          <p:spPr>
            <a:xfrm>
              <a:off x="7189634" y="1659118"/>
              <a:ext cx="15559" cy="17904"/>
            </a:xfrm>
            <a:custGeom>
              <a:avLst/>
              <a:gdLst/>
              <a:ahLst/>
              <a:cxnLst/>
              <a:rect l="l" t="t" r="r" b="b"/>
              <a:pathLst>
                <a:path w="564" h="649" extrusionOk="0">
                  <a:moveTo>
                    <a:pt x="0" y="1"/>
                  </a:moveTo>
                  <a:lnTo>
                    <a:pt x="0" y="649"/>
                  </a:lnTo>
                  <a:lnTo>
                    <a:pt x="563" y="649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2146;p74">
            <a:extLst>
              <a:ext uri="{FF2B5EF4-FFF2-40B4-BE49-F238E27FC236}">
                <a16:creationId xmlns:a16="http://schemas.microsoft.com/office/drawing/2014/main" id="{C6077F15-1EC9-BA1F-DFB5-81958DE37392}"/>
              </a:ext>
            </a:extLst>
          </p:cNvPr>
          <p:cNvGrpSpPr/>
          <p:nvPr/>
        </p:nvGrpSpPr>
        <p:grpSpPr>
          <a:xfrm>
            <a:off x="7732998" y="1564982"/>
            <a:ext cx="305256" cy="255846"/>
            <a:chOff x="7732998" y="1431632"/>
            <a:chExt cx="305256" cy="255846"/>
          </a:xfrm>
        </p:grpSpPr>
        <p:sp>
          <p:nvSpPr>
            <p:cNvPr id="106" name="Google Shape;2147;p74">
              <a:extLst>
                <a:ext uri="{FF2B5EF4-FFF2-40B4-BE49-F238E27FC236}">
                  <a16:creationId xmlns:a16="http://schemas.microsoft.com/office/drawing/2014/main" id="{AA71CB33-3EA4-BE1E-2C88-2A7430ACB2E2}"/>
                </a:ext>
              </a:extLst>
            </p:cNvPr>
            <p:cNvSpPr/>
            <p:nvPr/>
          </p:nvSpPr>
          <p:spPr>
            <a:xfrm>
              <a:off x="7787069" y="1493041"/>
              <a:ext cx="68776" cy="60886"/>
            </a:xfrm>
            <a:custGeom>
              <a:avLst/>
              <a:gdLst/>
              <a:ahLst/>
              <a:cxnLst/>
              <a:rect l="l" t="t" r="r" b="b"/>
              <a:pathLst>
                <a:path w="2493" h="2207" extrusionOk="0">
                  <a:moveTo>
                    <a:pt x="0" y="1"/>
                  </a:moveTo>
                  <a:lnTo>
                    <a:pt x="0" y="3"/>
                  </a:lnTo>
                  <a:lnTo>
                    <a:pt x="695" y="2207"/>
                  </a:lnTo>
                  <a:lnTo>
                    <a:pt x="2132" y="2207"/>
                  </a:lnTo>
                  <a:lnTo>
                    <a:pt x="2493" y="110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48;p74">
              <a:extLst>
                <a:ext uri="{FF2B5EF4-FFF2-40B4-BE49-F238E27FC236}">
                  <a16:creationId xmlns:a16="http://schemas.microsoft.com/office/drawing/2014/main" id="{BAA13D50-CB82-7302-DEAF-1FE7FE840C27}"/>
                </a:ext>
              </a:extLst>
            </p:cNvPr>
            <p:cNvSpPr/>
            <p:nvPr/>
          </p:nvSpPr>
          <p:spPr>
            <a:xfrm>
              <a:off x="7836396" y="1493041"/>
              <a:ext cx="64444" cy="60886"/>
            </a:xfrm>
            <a:custGeom>
              <a:avLst/>
              <a:gdLst/>
              <a:ahLst/>
              <a:cxnLst/>
              <a:rect l="l" t="t" r="r" b="b"/>
              <a:pathLst>
                <a:path w="2336" h="2207" extrusionOk="0">
                  <a:moveTo>
                    <a:pt x="1" y="1"/>
                  </a:moveTo>
                  <a:lnTo>
                    <a:pt x="1" y="3"/>
                  </a:lnTo>
                  <a:lnTo>
                    <a:pt x="350" y="2207"/>
                  </a:lnTo>
                  <a:lnTo>
                    <a:pt x="1787" y="2207"/>
                  </a:lnTo>
                  <a:lnTo>
                    <a:pt x="2335" y="1105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49;p74">
              <a:extLst>
                <a:ext uri="{FF2B5EF4-FFF2-40B4-BE49-F238E27FC236}">
                  <a16:creationId xmlns:a16="http://schemas.microsoft.com/office/drawing/2014/main" id="{20BDCDAD-D1FF-246A-F885-02ACA578D1CF}"/>
                </a:ext>
              </a:extLst>
            </p:cNvPr>
            <p:cNvSpPr/>
            <p:nvPr/>
          </p:nvSpPr>
          <p:spPr>
            <a:xfrm>
              <a:off x="7885612" y="1493097"/>
              <a:ext cx="62155" cy="60830"/>
            </a:xfrm>
            <a:custGeom>
              <a:avLst/>
              <a:gdLst/>
              <a:ahLst/>
              <a:cxnLst/>
              <a:rect l="l" t="t" r="r" b="b"/>
              <a:pathLst>
                <a:path w="2253" h="2205" extrusionOk="0">
                  <a:moveTo>
                    <a:pt x="1" y="1"/>
                  </a:moveTo>
                  <a:lnTo>
                    <a:pt x="1" y="2205"/>
                  </a:lnTo>
                  <a:lnTo>
                    <a:pt x="1439" y="2205"/>
                  </a:lnTo>
                  <a:lnTo>
                    <a:pt x="2253" y="1103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50;p74">
              <a:extLst>
                <a:ext uri="{FF2B5EF4-FFF2-40B4-BE49-F238E27FC236}">
                  <a16:creationId xmlns:a16="http://schemas.microsoft.com/office/drawing/2014/main" id="{8A2D98D0-CC50-0392-0FD3-4ACF7021FF71}"/>
                </a:ext>
              </a:extLst>
            </p:cNvPr>
            <p:cNvSpPr/>
            <p:nvPr/>
          </p:nvSpPr>
          <p:spPr>
            <a:xfrm>
              <a:off x="7925420" y="1493097"/>
              <a:ext cx="58927" cy="60830"/>
            </a:xfrm>
            <a:custGeom>
              <a:avLst/>
              <a:gdLst/>
              <a:ahLst/>
              <a:cxnLst/>
              <a:rect l="l" t="t" r="r" b="b"/>
              <a:pathLst>
                <a:path w="2136" h="2205" extrusionOk="0">
                  <a:moveTo>
                    <a:pt x="350" y="1"/>
                  </a:moveTo>
                  <a:lnTo>
                    <a:pt x="0" y="2205"/>
                  </a:lnTo>
                  <a:lnTo>
                    <a:pt x="1439" y="220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1;p74">
              <a:extLst>
                <a:ext uri="{FF2B5EF4-FFF2-40B4-BE49-F238E27FC236}">
                  <a16:creationId xmlns:a16="http://schemas.microsoft.com/office/drawing/2014/main" id="{765F131B-BCEA-CE79-5D3B-94D790AB8898}"/>
                </a:ext>
              </a:extLst>
            </p:cNvPr>
            <p:cNvSpPr/>
            <p:nvPr/>
          </p:nvSpPr>
          <p:spPr>
            <a:xfrm>
              <a:off x="7763399" y="1442446"/>
              <a:ext cx="145303" cy="54872"/>
            </a:xfrm>
            <a:custGeom>
              <a:avLst/>
              <a:gdLst/>
              <a:ahLst/>
              <a:cxnLst/>
              <a:rect l="l" t="t" r="r" b="b"/>
              <a:pathLst>
                <a:path w="5267" h="1989" extrusionOk="0">
                  <a:moveTo>
                    <a:pt x="1" y="0"/>
                  </a:moveTo>
                  <a:lnTo>
                    <a:pt x="1" y="1988"/>
                  </a:lnTo>
                  <a:lnTo>
                    <a:pt x="4437" y="1988"/>
                  </a:lnTo>
                  <a:lnTo>
                    <a:pt x="5266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52;p74">
              <a:extLst>
                <a:ext uri="{FF2B5EF4-FFF2-40B4-BE49-F238E27FC236}">
                  <a16:creationId xmlns:a16="http://schemas.microsoft.com/office/drawing/2014/main" id="{E90EF284-9009-D45F-DA5A-8BAD3C75FAC7}"/>
                </a:ext>
              </a:extLst>
            </p:cNvPr>
            <p:cNvSpPr/>
            <p:nvPr/>
          </p:nvSpPr>
          <p:spPr>
            <a:xfrm>
              <a:off x="7885612" y="1442446"/>
              <a:ext cx="122240" cy="54872"/>
            </a:xfrm>
            <a:custGeom>
              <a:avLst/>
              <a:gdLst/>
              <a:ahLst/>
              <a:cxnLst/>
              <a:rect l="l" t="t" r="r" b="b"/>
              <a:pathLst>
                <a:path w="4431" h="1989" extrusionOk="0">
                  <a:moveTo>
                    <a:pt x="1" y="0"/>
                  </a:moveTo>
                  <a:lnTo>
                    <a:pt x="1" y="1988"/>
                  </a:lnTo>
                  <a:lnTo>
                    <a:pt x="4430" y="1988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53;p74">
              <a:extLst>
                <a:ext uri="{FF2B5EF4-FFF2-40B4-BE49-F238E27FC236}">
                  <a16:creationId xmlns:a16="http://schemas.microsoft.com/office/drawing/2014/main" id="{0A4FC16B-B9A3-E70C-5883-829C4469E247}"/>
                </a:ext>
              </a:extLst>
            </p:cNvPr>
            <p:cNvSpPr/>
            <p:nvPr/>
          </p:nvSpPr>
          <p:spPr>
            <a:xfrm>
              <a:off x="7848865" y="1589543"/>
              <a:ext cx="23091" cy="86045"/>
            </a:xfrm>
            <a:custGeom>
              <a:avLst/>
              <a:gdLst/>
              <a:ahLst/>
              <a:cxnLst/>
              <a:rect l="l" t="t" r="r" b="b"/>
              <a:pathLst>
                <a:path w="837" h="3119" extrusionOk="0">
                  <a:moveTo>
                    <a:pt x="190" y="0"/>
                  </a:moveTo>
                  <a:cubicBezTo>
                    <a:pt x="190" y="204"/>
                    <a:pt x="158" y="291"/>
                    <a:pt x="114" y="410"/>
                  </a:cubicBezTo>
                  <a:cubicBezTo>
                    <a:pt x="63" y="551"/>
                    <a:pt x="1" y="725"/>
                    <a:pt x="1" y="1039"/>
                  </a:cubicBezTo>
                  <a:cubicBezTo>
                    <a:pt x="1" y="1358"/>
                    <a:pt x="63" y="1532"/>
                    <a:pt x="114" y="1671"/>
                  </a:cubicBezTo>
                  <a:cubicBezTo>
                    <a:pt x="160" y="1792"/>
                    <a:pt x="190" y="1877"/>
                    <a:pt x="190" y="2079"/>
                  </a:cubicBezTo>
                  <a:cubicBezTo>
                    <a:pt x="190" y="2281"/>
                    <a:pt x="158" y="2369"/>
                    <a:pt x="114" y="2488"/>
                  </a:cubicBezTo>
                  <a:cubicBezTo>
                    <a:pt x="63" y="2630"/>
                    <a:pt x="1" y="2801"/>
                    <a:pt x="1" y="3118"/>
                  </a:cubicBezTo>
                  <a:lnTo>
                    <a:pt x="646" y="3118"/>
                  </a:lnTo>
                  <a:cubicBezTo>
                    <a:pt x="646" y="2916"/>
                    <a:pt x="679" y="2832"/>
                    <a:pt x="723" y="2710"/>
                  </a:cubicBezTo>
                  <a:cubicBezTo>
                    <a:pt x="774" y="2569"/>
                    <a:pt x="836" y="2398"/>
                    <a:pt x="836" y="2079"/>
                  </a:cubicBezTo>
                  <a:cubicBezTo>
                    <a:pt x="836" y="1762"/>
                    <a:pt x="774" y="1586"/>
                    <a:pt x="723" y="1449"/>
                  </a:cubicBezTo>
                  <a:cubicBezTo>
                    <a:pt x="677" y="1328"/>
                    <a:pt x="646" y="1241"/>
                    <a:pt x="646" y="1039"/>
                  </a:cubicBezTo>
                  <a:cubicBezTo>
                    <a:pt x="646" y="836"/>
                    <a:pt x="679" y="749"/>
                    <a:pt x="723" y="630"/>
                  </a:cubicBezTo>
                  <a:cubicBezTo>
                    <a:pt x="774" y="488"/>
                    <a:pt x="836" y="315"/>
                    <a:pt x="836" y="0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54;p74">
              <a:extLst>
                <a:ext uri="{FF2B5EF4-FFF2-40B4-BE49-F238E27FC236}">
                  <a16:creationId xmlns:a16="http://schemas.microsoft.com/office/drawing/2014/main" id="{B9BFA772-C5A3-49FB-3B72-F20F6FB4BE96}"/>
                </a:ext>
              </a:extLst>
            </p:cNvPr>
            <p:cNvSpPr/>
            <p:nvPr/>
          </p:nvSpPr>
          <p:spPr>
            <a:xfrm>
              <a:off x="7899488" y="1601433"/>
              <a:ext cx="23063" cy="86045"/>
            </a:xfrm>
            <a:custGeom>
              <a:avLst/>
              <a:gdLst/>
              <a:ahLst/>
              <a:cxnLst/>
              <a:rect l="l" t="t" r="r" b="b"/>
              <a:pathLst>
                <a:path w="836" h="3119" extrusionOk="0">
                  <a:moveTo>
                    <a:pt x="190" y="1"/>
                  </a:moveTo>
                  <a:cubicBezTo>
                    <a:pt x="190" y="205"/>
                    <a:pt x="155" y="290"/>
                    <a:pt x="113" y="409"/>
                  </a:cubicBezTo>
                  <a:cubicBezTo>
                    <a:pt x="63" y="550"/>
                    <a:pt x="0" y="723"/>
                    <a:pt x="0" y="1040"/>
                  </a:cubicBezTo>
                  <a:cubicBezTo>
                    <a:pt x="0" y="1357"/>
                    <a:pt x="63" y="1531"/>
                    <a:pt x="113" y="1670"/>
                  </a:cubicBezTo>
                  <a:cubicBezTo>
                    <a:pt x="159" y="1791"/>
                    <a:pt x="190" y="1878"/>
                    <a:pt x="190" y="2080"/>
                  </a:cubicBezTo>
                  <a:cubicBezTo>
                    <a:pt x="190" y="2281"/>
                    <a:pt x="155" y="2368"/>
                    <a:pt x="113" y="2487"/>
                  </a:cubicBezTo>
                  <a:cubicBezTo>
                    <a:pt x="63" y="2629"/>
                    <a:pt x="0" y="2800"/>
                    <a:pt x="0" y="3119"/>
                  </a:cubicBezTo>
                  <a:lnTo>
                    <a:pt x="646" y="3119"/>
                  </a:lnTo>
                  <a:cubicBezTo>
                    <a:pt x="646" y="2917"/>
                    <a:pt x="678" y="2830"/>
                    <a:pt x="721" y="2709"/>
                  </a:cubicBezTo>
                  <a:cubicBezTo>
                    <a:pt x="771" y="2568"/>
                    <a:pt x="836" y="2396"/>
                    <a:pt x="836" y="2080"/>
                  </a:cubicBezTo>
                  <a:cubicBezTo>
                    <a:pt x="836" y="1761"/>
                    <a:pt x="771" y="1587"/>
                    <a:pt x="721" y="1448"/>
                  </a:cubicBezTo>
                  <a:cubicBezTo>
                    <a:pt x="676" y="1327"/>
                    <a:pt x="646" y="1242"/>
                    <a:pt x="646" y="1040"/>
                  </a:cubicBezTo>
                  <a:cubicBezTo>
                    <a:pt x="646" y="834"/>
                    <a:pt x="678" y="750"/>
                    <a:pt x="721" y="631"/>
                  </a:cubicBezTo>
                  <a:cubicBezTo>
                    <a:pt x="771" y="489"/>
                    <a:pt x="836" y="316"/>
                    <a:pt x="836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55;p74">
              <a:extLst>
                <a:ext uri="{FF2B5EF4-FFF2-40B4-BE49-F238E27FC236}">
                  <a16:creationId xmlns:a16="http://schemas.microsoft.com/office/drawing/2014/main" id="{1A69D044-DBE5-9DA7-B455-2E1AAFD62109}"/>
                </a:ext>
              </a:extLst>
            </p:cNvPr>
            <p:cNvSpPr/>
            <p:nvPr/>
          </p:nvSpPr>
          <p:spPr>
            <a:xfrm>
              <a:off x="7732998" y="1431632"/>
              <a:ext cx="167732" cy="17959"/>
            </a:xfrm>
            <a:custGeom>
              <a:avLst/>
              <a:gdLst/>
              <a:ahLst/>
              <a:cxnLst/>
              <a:rect l="l" t="t" r="r" b="b"/>
              <a:pathLst>
                <a:path w="6080" h="651" extrusionOk="0">
                  <a:moveTo>
                    <a:pt x="1" y="1"/>
                  </a:moveTo>
                  <a:lnTo>
                    <a:pt x="1" y="3"/>
                  </a:lnTo>
                  <a:lnTo>
                    <a:pt x="1" y="651"/>
                  </a:lnTo>
                  <a:lnTo>
                    <a:pt x="5533" y="651"/>
                  </a:lnTo>
                  <a:lnTo>
                    <a:pt x="6079" y="32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56;p74">
              <a:extLst>
                <a:ext uri="{FF2B5EF4-FFF2-40B4-BE49-F238E27FC236}">
                  <a16:creationId xmlns:a16="http://schemas.microsoft.com/office/drawing/2014/main" id="{605DBA8F-5727-0B0D-39EE-15C0A3FD03F8}"/>
                </a:ext>
              </a:extLst>
            </p:cNvPr>
            <p:cNvSpPr/>
            <p:nvPr/>
          </p:nvSpPr>
          <p:spPr>
            <a:xfrm>
              <a:off x="7885612" y="1431687"/>
              <a:ext cx="152642" cy="17904"/>
            </a:xfrm>
            <a:custGeom>
              <a:avLst/>
              <a:gdLst/>
              <a:ahLst/>
              <a:cxnLst/>
              <a:rect l="l" t="t" r="r" b="b"/>
              <a:pathLst>
                <a:path w="5533" h="649" extrusionOk="0">
                  <a:moveTo>
                    <a:pt x="1" y="1"/>
                  </a:moveTo>
                  <a:lnTo>
                    <a:pt x="1" y="649"/>
                  </a:lnTo>
                  <a:lnTo>
                    <a:pt x="5532" y="649"/>
                  </a:lnTo>
                  <a:lnTo>
                    <a:pt x="553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57;p74">
              <a:extLst>
                <a:ext uri="{FF2B5EF4-FFF2-40B4-BE49-F238E27FC236}">
                  <a16:creationId xmlns:a16="http://schemas.microsoft.com/office/drawing/2014/main" id="{C175FC2D-763C-CF14-354F-E3E3DAED0892}"/>
                </a:ext>
              </a:extLst>
            </p:cNvPr>
            <p:cNvSpPr/>
            <p:nvPr/>
          </p:nvSpPr>
          <p:spPr>
            <a:xfrm>
              <a:off x="7862797" y="1474613"/>
              <a:ext cx="34374" cy="45850"/>
            </a:xfrm>
            <a:custGeom>
              <a:avLst/>
              <a:gdLst/>
              <a:ahLst/>
              <a:cxnLst/>
              <a:rect l="l" t="t" r="r" b="b"/>
              <a:pathLst>
                <a:path w="1246" h="1662" extrusionOk="0">
                  <a:moveTo>
                    <a:pt x="830" y="1"/>
                  </a:moveTo>
                  <a:cubicBezTo>
                    <a:pt x="371" y="1"/>
                    <a:pt x="0" y="372"/>
                    <a:pt x="0" y="832"/>
                  </a:cubicBezTo>
                  <a:cubicBezTo>
                    <a:pt x="0" y="1290"/>
                    <a:pt x="371" y="1662"/>
                    <a:pt x="830" y="1662"/>
                  </a:cubicBezTo>
                  <a:lnTo>
                    <a:pt x="1245" y="832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58;p74">
              <a:extLst>
                <a:ext uri="{FF2B5EF4-FFF2-40B4-BE49-F238E27FC236}">
                  <a16:creationId xmlns:a16="http://schemas.microsoft.com/office/drawing/2014/main" id="{08BD1CD5-63DC-B2DF-B9DD-42755CAC4E6A}"/>
                </a:ext>
              </a:extLst>
            </p:cNvPr>
            <p:cNvSpPr/>
            <p:nvPr/>
          </p:nvSpPr>
          <p:spPr>
            <a:xfrm>
              <a:off x="7885612" y="1474613"/>
              <a:ext cx="22898" cy="45850"/>
            </a:xfrm>
            <a:custGeom>
              <a:avLst/>
              <a:gdLst/>
              <a:ahLst/>
              <a:cxnLst/>
              <a:rect l="l" t="t" r="r" b="b"/>
              <a:pathLst>
                <a:path w="830" h="1662" extrusionOk="0">
                  <a:moveTo>
                    <a:pt x="1" y="1"/>
                  </a:moveTo>
                  <a:lnTo>
                    <a:pt x="1" y="1662"/>
                  </a:lnTo>
                  <a:cubicBezTo>
                    <a:pt x="461" y="1662"/>
                    <a:pt x="830" y="1290"/>
                    <a:pt x="830" y="832"/>
                  </a:cubicBezTo>
                  <a:cubicBezTo>
                    <a:pt x="830" y="372"/>
                    <a:pt x="461" y="1"/>
                    <a:pt x="1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2159;p74">
            <a:extLst>
              <a:ext uri="{FF2B5EF4-FFF2-40B4-BE49-F238E27FC236}">
                <a16:creationId xmlns:a16="http://schemas.microsoft.com/office/drawing/2014/main" id="{593A01E9-AD8A-D46C-B023-79FB5DE3C562}"/>
              </a:ext>
            </a:extLst>
          </p:cNvPr>
          <p:cNvGrpSpPr/>
          <p:nvPr/>
        </p:nvGrpSpPr>
        <p:grpSpPr>
          <a:xfrm>
            <a:off x="7732722" y="2735161"/>
            <a:ext cx="305532" cy="232618"/>
            <a:chOff x="7732722" y="2601811"/>
            <a:chExt cx="305532" cy="232618"/>
          </a:xfrm>
        </p:grpSpPr>
        <p:sp>
          <p:nvSpPr>
            <p:cNvPr id="119" name="Google Shape;2160;p74">
              <a:extLst>
                <a:ext uri="{FF2B5EF4-FFF2-40B4-BE49-F238E27FC236}">
                  <a16:creationId xmlns:a16="http://schemas.microsoft.com/office/drawing/2014/main" id="{823BEFBC-C144-02F2-F015-82FD82009F3D}"/>
                </a:ext>
              </a:extLst>
            </p:cNvPr>
            <p:cNvSpPr/>
            <p:nvPr/>
          </p:nvSpPr>
          <p:spPr>
            <a:xfrm>
              <a:off x="7930027" y="2777957"/>
              <a:ext cx="71148" cy="56472"/>
            </a:xfrm>
            <a:custGeom>
              <a:avLst/>
              <a:gdLst/>
              <a:ahLst/>
              <a:cxnLst/>
              <a:rect l="l" t="t" r="r" b="b"/>
              <a:pathLst>
                <a:path w="2579" h="2047" extrusionOk="0">
                  <a:moveTo>
                    <a:pt x="1" y="1"/>
                  </a:moveTo>
                  <a:lnTo>
                    <a:pt x="411" y="2047"/>
                  </a:lnTo>
                  <a:lnTo>
                    <a:pt x="2166" y="2047"/>
                  </a:lnTo>
                  <a:lnTo>
                    <a:pt x="257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61;p74">
              <a:extLst>
                <a:ext uri="{FF2B5EF4-FFF2-40B4-BE49-F238E27FC236}">
                  <a16:creationId xmlns:a16="http://schemas.microsoft.com/office/drawing/2014/main" id="{96B49D83-A707-CE3D-99C9-72B746E9AAB8}"/>
                </a:ext>
              </a:extLst>
            </p:cNvPr>
            <p:cNvSpPr/>
            <p:nvPr/>
          </p:nvSpPr>
          <p:spPr>
            <a:xfrm>
              <a:off x="7989948" y="2785240"/>
              <a:ext cx="48306" cy="49133"/>
            </a:xfrm>
            <a:custGeom>
              <a:avLst/>
              <a:gdLst/>
              <a:ahLst/>
              <a:cxnLst/>
              <a:rect l="l" t="t" r="r" b="b"/>
              <a:pathLst>
                <a:path w="1751" h="1781" extrusionOk="0">
                  <a:moveTo>
                    <a:pt x="0" y="1"/>
                  </a:moveTo>
                  <a:lnTo>
                    <a:pt x="0" y="1781"/>
                  </a:lnTo>
                  <a:lnTo>
                    <a:pt x="1750" y="1781"/>
                  </a:lnTo>
                  <a:lnTo>
                    <a:pt x="1750" y="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62;p74">
              <a:extLst>
                <a:ext uri="{FF2B5EF4-FFF2-40B4-BE49-F238E27FC236}">
                  <a16:creationId xmlns:a16="http://schemas.microsoft.com/office/drawing/2014/main" id="{BBDEFA50-BC3F-76BB-D724-F5672FC66696}"/>
                </a:ext>
              </a:extLst>
            </p:cNvPr>
            <p:cNvSpPr/>
            <p:nvPr/>
          </p:nvSpPr>
          <p:spPr>
            <a:xfrm>
              <a:off x="7892729" y="2770563"/>
              <a:ext cx="48306" cy="63810"/>
            </a:xfrm>
            <a:custGeom>
              <a:avLst/>
              <a:gdLst/>
              <a:ahLst/>
              <a:cxnLst/>
              <a:rect l="l" t="t" r="r" b="b"/>
              <a:pathLst>
                <a:path w="1751" h="2313" extrusionOk="0">
                  <a:moveTo>
                    <a:pt x="1" y="0"/>
                  </a:moveTo>
                  <a:lnTo>
                    <a:pt x="1" y="2313"/>
                  </a:lnTo>
                  <a:lnTo>
                    <a:pt x="1751" y="2313"/>
                  </a:lnTo>
                  <a:lnTo>
                    <a:pt x="1751" y="2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63;p74">
              <a:extLst>
                <a:ext uri="{FF2B5EF4-FFF2-40B4-BE49-F238E27FC236}">
                  <a16:creationId xmlns:a16="http://schemas.microsoft.com/office/drawing/2014/main" id="{F2C6FFD2-4F87-1CA2-A924-254338859247}"/>
                </a:ext>
              </a:extLst>
            </p:cNvPr>
            <p:cNvSpPr/>
            <p:nvPr/>
          </p:nvSpPr>
          <p:spPr>
            <a:xfrm>
              <a:off x="7747812" y="2783309"/>
              <a:ext cx="67893" cy="51064"/>
            </a:xfrm>
            <a:custGeom>
              <a:avLst/>
              <a:gdLst/>
              <a:ahLst/>
              <a:cxnLst/>
              <a:rect l="l" t="t" r="r" b="b"/>
              <a:pathLst>
                <a:path w="2461" h="1851" extrusionOk="0">
                  <a:moveTo>
                    <a:pt x="2461" y="0"/>
                  </a:moveTo>
                  <a:lnTo>
                    <a:pt x="1" y="622"/>
                  </a:lnTo>
                  <a:lnTo>
                    <a:pt x="1" y="1851"/>
                  </a:lnTo>
                  <a:lnTo>
                    <a:pt x="1756" y="1851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64;p74">
              <a:extLst>
                <a:ext uri="{FF2B5EF4-FFF2-40B4-BE49-F238E27FC236}">
                  <a16:creationId xmlns:a16="http://schemas.microsoft.com/office/drawing/2014/main" id="{436A058B-885F-34AA-2934-F1CC0E13AFFD}"/>
                </a:ext>
              </a:extLst>
            </p:cNvPr>
            <p:cNvSpPr/>
            <p:nvPr/>
          </p:nvSpPr>
          <p:spPr>
            <a:xfrm>
              <a:off x="7796145" y="2783364"/>
              <a:ext cx="48306" cy="51009"/>
            </a:xfrm>
            <a:custGeom>
              <a:avLst/>
              <a:gdLst/>
              <a:ahLst/>
              <a:cxnLst/>
              <a:rect l="l" t="t" r="r" b="b"/>
              <a:pathLst>
                <a:path w="1751" h="1849" extrusionOk="0">
                  <a:moveTo>
                    <a:pt x="0" y="0"/>
                  </a:moveTo>
                  <a:lnTo>
                    <a:pt x="0" y="1849"/>
                  </a:lnTo>
                  <a:lnTo>
                    <a:pt x="1750" y="1849"/>
                  </a:lnTo>
                  <a:lnTo>
                    <a:pt x="1750" y="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65;p74">
              <a:extLst>
                <a:ext uri="{FF2B5EF4-FFF2-40B4-BE49-F238E27FC236}">
                  <a16:creationId xmlns:a16="http://schemas.microsoft.com/office/drawing/2014/main" id="{F4E60AF9-98AA-3591-1C42-CDA377B21DB5}"/>
                </a:ext>
              </a:extLst>
            </p:cNvPr>
            <p:cNvSpPr/>
            <p:nvPr/>
          </p:nvSpPr>
          <p:spPr>
            <a:xfrm>
              <a:off x="7747812" y="2625067"/>
              <a:ext cx="137993" cy="175346"/>
            </a:xfrm>
            <a:custGeom>
              <a:avLst/>
              <a:gdLst/>
              <a:ahLst/>
              <a:cxnLst/>
              <a:rect l="l" t="t" r="r" b="b"/>
              <a:pathLst>
                <a:path w="5002" h="6356" extrusionOk="0">
                  <a:moveTo>
                    <a:pt x="1" y="1"/>
                  </a:moveTo>
                  <a:lnTo>
                    <a:pt x="1" y="3670"/>
                  </a:lnTo>
                  <a:lnTo>
                    <a:pt x="2687" y="6356"/>
                  </a:lnTo>
                  <a:lnTo>
                    <a:pt x="3512" y="6356"/>
                  </a:lnTo>
                  <a:lnTo>
                    <a:pt x="5002" y="510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66;p74">
              <a:extLst>
                <a:ext uri="{FF2B5EF4-FFF2-40B4-BE49-F238E27FC236}">
                  <a16:creationId xmlns:a16="http://schemas.microsoft.com/office/drawing/2014/main" id="{79379775-F921-CA0C-44F9-0E79E48DFC18}"/>
                </a:ext>
              </a:extLst>
            </p:cNvPr>
            <p:cNvSpPr/>
            <p:nvPr/>
          </p:nvSpPr>
          <p:spPr>
            <a:xfrm>
              <a:off x="7844423" y="2631191"/>
              <a:ext cx="134351" cy="169222"/>
            </a:xfrm>
            <a:custGeom>
              <a:avLst/>
              <a:gdLst/>
              <a:ahLst/>
              <a:cxnLst/>
              <a:rect l="l" t="t" r="r" b="b"/>
              <a:pathLst>
                <a:path w="4870" h="6134" extrusionOk="0">
                  <a:moveTo>
                    <a:pt x="0" y="1"/>
                  </a:moveTo>
                  <a:lnTo>
                    <a:pt x="0" y="6134"/>
                  </a:lnTo>
                  <a:lnTo>
                    <a:pt x="3875" y="6134"/>
                  </a:lnTo>
                  <a:lnTo>
                    <a:pt x="4870" y="5512"/>
                  </a:lnTo>
                  <a:lnTo>
                    <a:pt x="3875" y="4715"/>
                  </a:lnTo>
                  <a:lnTo>
                    <a:pt x="1368" y="37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67;p74">
              <a:extLst>
                <a:ext uri="{FF2B5EF4-FFF2-40B4-BE49-F238E27FC236}">
                  <a16:creationId xmlns:a16="http://schemas.microsoft.com/office/drawing/2014/main" id="{7DF94ABA-B734-6CEE-C09D-44003A810A3B}"/>
                </a:ext>
              </a:extLst>
            </p:cNvPr>
            <p:cNvSpPr/>
            <p:nvPr/>
          </p:nvSpPr>
          <p:spPr>
            <a:xfrm>
              <a:off x="7732722" y="2601811"/>
              <a:ext cx="105384" cy="59092"/>
            </a:xfrm>
            <a:custGeom>
              <a:avLst/>
              <a:gdLst/>
              <a:ahLst/>
              <a:cxnLst/>
              <a:rect l="l" t="t" r="r" b="b"/>
              <a:pathLst>
                <a:path w="3820" h="2142" extrusionOk="0">
                  <a:moveTo>
                    <a:pt x="1083" y="0"/>
                  </a:moveTo>
                  <a:cubicBezTo>
                    <a:pt x="499" y="0"/>
                    <a:pt x="25" y="469"/>
                    <a:pt x="13" y="1048"/>
                  </a:cubicBezTo>
                  <a:cubicBezTo>
                    <a:pt x="1" y="1651"/>
                    <a:pt x="499" y="2142"/>
                    <a:pt x="1103" y="2142"/>
                  </a:cubicBezTo>
                  <a:lnTo>
                    <a:pt x="3819" y="2142"/>
                  </a:lnTo>
                  <a:lnTo>
                    <a:pt x="322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68;p74">
              <a:extLst>
                <a:ext uri="{FF2B5EF4-FFF2-40B4-BE49-F238E27FC236}">
                  <a16:creationId xmlns:a16="http://schemas.microsoft.com/office/drawing/2014/main" id="{CF0CC67A-9E25-F49D-67E2-74B91F1DAF01}"/>
                </a:ext>
              </a:extLst>
            </p:cNvPr>
            <p:cNvSpPr/>
            <p:nvPr/>
          </p:nvSpPr>
          <p:spPr>
            <a:xfrm>
              <a:off x="7747867" y="2726451"/>
              <a:ext cx="73962" cy="73962"/>
            </a:xfrm>
            <a:custGeom>
              <a:avLst/>
              <a:gdLst/>
              <a:ahLst/>
              <a:cxnLst/>
              <a:rect l="l" t="t" r="r" b="b"/>
              <a:pathLst>
                <a:path w="2681" h="2681" extrusionOk="0">
                  <a:moveTo>
                    <a:pt x="1" y="1"/>
                  </a:moveTo>
                  <a:lnTo>
                    <a:pt x="1" y="2681"/>
                  </a:lnTo>
                  <a:lnTo>
                    <a:pt x="2681" y="2681"/>
                  </a:lnTo>
                  <a:lnTo>
                    <a:pt x="2681" y="2285"/>
                  </a:lnTo>
                  <a:cubicBezTo>
                    <a:pt x="2681" y="1024"/>
                    <a:pt x="1660" y="1"/>
                    <a:pt x="398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69;p74">
              <a:extLst>
                <a:ext uri="{FF2B5EF4-FFF2-40B4-BE49-F238E27FC236}">
                  <a16:creationId xmlns:a16="http://schemas.microsoft.com/office/drawing/2014/main" id="{BCE8465A-500D-03E8-C1DD-2F7FD68A151B}"/>
                </a:ext>
              </a:extLst>
            </p:cNvPr>
            <p:cNvSpPr/>
            <p:nvPr/>
          </p:nvSpPr>
          <p:spPr>
            <a:xfrm>
              <a:off x="7821802" y="2601811"/>
              <a:ext cx="29326" cy="114874"/>
            </a:xfrm>
            <a:custGeom>
              <a:avLst/>
              <a:gdLst/>
              <a:ahLst/>
              <a:cxnLst/>
              <a:rect l="l" t="t" r="r" b="b"/>
              <a:pathLst>
                <a:path w="1063" h="4164" extrusionOk="0">
                  <a:moveTo>
                    <a:pt x="1" y="0"/>
                  </a:moveTo>
                  <a:lnTo>
                    <a:pt x="1" y="1706"/>
                  </a:lnTo>
                  <a:cubicBezTo>
                    <a:pt x="1" y="2628"/>
                    <a:pt x="308" y="3480"/>
                    <a:pt x="826" y="4164"/>
                  </a:cubicBezTo>
                  <a:lnTo>
                    <a:pt x="1062" y="1861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70;p74">
              <a:extLst>
                <a:ext uri="{FF2B5EF4-FFF2-40B4-BE49-F238E27FC236}">
                  <a16:creationId xmlns:a16="http://schemas.microsoft.com/office/drawing/2014/main" id="{32FF3FF7-D3F8-24B2-4483-5584574EF026}"/>
                </a:ext>
              </a:extLst>
            </p:cNvPr>
            <p:cNvSpPr/>
            <p:nvPr/>
          </p:nvSpPr>
          <p:spPr>
            <a:xfrm>
              <a:off x="7844423" y="2601866"/>
              <a:ext cx="127013" cy="159814"/>
            </a:xfrm>
            <a:custGeom>
              <a:avLst/>
              <a:gdLst/>
              <a:ahLst/>
              <a:cxnLst/>
              <a:rect l="l" t="t" r="r" b="b"/>
              <a:pathLst>
                <a:path w="4604" h="5793" extrusionOk="0">
                  <a:moveTo>
                    <a:pt x="0" y="0"/>
                  </a:moveTo>
                  <a:lnTo>
                    <a:pt x="0" y="4172"/>
                  </a:lnTo>
                  <a:cubicBezTo>
                    <a:pt x="745" y="5157"/>
                    <a:pt x="1923" y="5792"/>
                    <a:pt x="3247" y="5792"/>
                  </a:cubicBezTo>
                  <a:lnTo>
                    <a:pt x="3867" y="5792"/>
                  </a:lnTo>
                  <a:lnTo>
                    <a:pt x="4603" y="4844"/>
                  </a:lnTo>
                  <a:lnTo>
                    <a:pt x="3867" y="4041"/>
                  </a:lnTo>
                  <a:lnTo>
                    <a:pt x="3251" y="4041"/>
                  </a:lnTo>
                  <a:cubicBezTo>
                    <a:pt x="1968" y="4041"/>
                    <a:pt x="928" y="3001"/>
                    <a:pt x="928" y="1718"/>
                  </a:cubicBezTo>
                  <a:lnTo>
                    <a:pt x="928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71;p74">
              <a:extLst>
                <a:ext uri="{FF2B5EF4-FFF2-40B4-BE49-F238E27FC236}">
                  <a16:creationId xmlns:a16="http://schemas.microsoft.com/office/drawing/2014/main" id="{91429917-62AA-FCED-473E-BA39FD832334}"/>
                </a:ext>
              </a:extLst>
            </p:cNvPr>
            <p:cNvSpPr/>
            <p:nvPr/>
          </p:nvSpPr>
          <p:spPr>
            <a:xfrm>
              <a:off x="7854603" y="2642944"/>
              <a:ext cx="33988" cy="17959"/>
            </a:xfrm>
            <a:custGeom>
              <a:avLst/>
              <a:gdLst/>
              <a:ahLst/>
              <a:cxnLst/>
              <a:rect l="l" t="t" r="r" b="b"/>
              <a:pathLst>
                <a:path w="1232" h="651" extrusionOk="0">
                  <a:moveTo>
                    <a:pt x="0" y="1"/>
                  </a:moveTo>
                  <a:lnTo>
                    <a:pt x="0" y="651"/>
                  </a:lnTo>
                  <a:lnTo>
                    <a:pt x="1232" y="651"/>
                  </a:lnTo>
                  <a:lnTo>
                    <a:pt x="123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72;p74">
              <a:extLst>
                <a:ext uri="{FF2B5EF4-FFF2-40B4-BE49-F238E27FC236}">
                  <a16:creationId xmlns:a16="http://schemas.microsoft.com/office/drawing/2014/main" id="{FA086040-5B57-0C6E-C2AC-BBA2667A575F}"/>
                </a:ext>
              </a:extLst>
            </p:cNvPr>
            <p:cNvSpPr/>
            <p:nvPr/>
          </p:nvSpPr>
          <p:spPr>
            <a:xfrm>
              <a:off x="7863238" y="2669290"/>
              <a:ext cx="38209" cy="34264"/>
            </a:xfrm>
            <a:custGeom>
              <a:avLst/>
              <a:gdLst/>
              <a:ahLst/>
              <a:cxnLst/>
              <a:rect l="l" t="t" r="r" b="b"/>
              <a:pathLst>
                <a:path w="1385" h="1242" extrusionOk="0">
                  <a:moveTo>
                    <a:pt x="1011" y="0"/>
                  </a:moveTo>
                  <a:lnTo>
                    <a:pt x="0" y="709"/>
                  </a:lnTo>
                  <a:lnTo>
                    <a:pt x="372" y="1241"/>
                  </a:lnTo>
                  <a:lnTo>
                    <a:pt x="1385" y="531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73;p74">
              <a:extLst>
                <a:ext uri="{FF2B5EF4-FFF2-40B4-BE49-F238E27FC236}">
                  <a16:creationId xmlns:a16="http://schemas.microsoft.com/office/drawing/2014/main" id="{6869BBF2-7A15-DEEA-AEBE-BE25EF608BA1}"/>
                </a:ext>
              </a:extLst>
            </p:cNvPr>
            <p:cNvSpPr/>
            <p:nvPr/>
          </p:nvSpPr>
          <p:spPr>
            <a:xfrm>
              <a:off x="7896702" y="2689318"/>
              <a:ext cx="28470" cy="38181"/>
            </a:xfrm>
            <a:custGeom>
              <a:avLst/>
              <a:gdLst/>
              <a:ahLst/>
              <a:cxnLst/>
              <a:rect l="l" t="t" r="r" b="b"/>
              <a:pathLst>
                <a:path w="1032" h="1384" extrusionOk="0">
                  <a:moveTo>
                    <a:pt x="422" y="1"/>
                  </a:moveTo>
                  <a:lnTo>
                    <a:pt x="0" y="1161"/>
                  </a:lnTo>
                  <a:lnTo>
                    <a:pt x="610" y="1383"/>
                  </a:lnTo>
                  <a:lnTo>
                    <a:pt x="1031" y="2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74;p74">
              <a:extLst>
                <a:ext uri="{FF2B5EF4-FFF2-40B4-BE49-F238E27FC236}">
                  <a16:creationId xmlns:a16="http://schemas.microsoft.com/office/drawing/2014/main" id="{A82233B5-8C3C-5B68-3773-6DE4F1E2363E}"/>
                </a:ext>
              </a:extLst>
            </p:cNvPr>
            <p:cNvSpPr/>
            <p:nvPr/>
          </p:nvSpPr>
          <p:spPr>
            <a:xfrm>
              <a:off x="7951187" y="2712712"/>
              <a:ext cx="87066" cy="87701"/>
            </a:xfrm>
            <a:custGeom>
              <a:avLst/>
              <a:gdLst/>
              <a:ahLst/>
              <a:cxnLst/>
              <a:rect l="l" t="t" r="r" b="b"/>
              <a:pathLst>
                <a:path w="3156" h="3179" extrusionOk="0">
                  <a:moveTo>
                    <a:pt x="1" y="0"/>
                  </a:moveTo>
                  <a:lnTo>
                    <a:pt x="1" y="3179"/>
                  </a:lnTo>
                  <a:lnTo>
                    <a:pt x="3155" y="3179"/>
                  </a:lnTo>
                  <a:lnTo>
                    <a:pt x="3155" y="2325"/>
                  </a:lnTo>
                  <a:cubicBezTo>
                    <a:pt x="3155" y="1042"/>
                    <a:pt x="2114" y="0"/>
                    <a:pt x="832" y="0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2175;p74">
            <a:extLst>
              <a:ext uri="{FF2B5EF4-FFF2-40B4-BE49-F238E27FC236}">
                <a16:creationId xmlns:a16="http://schemas.microsoft.com/office/drawing/2014/main" id="{ADF5AFAE-C46F-87D3-A9B2-CBE7DA05125A}"/>
              </a:ext>
            </a:extLst>
          </p:cNvPr>
          <p:cNvGrpSpPr/>
          <p:nvPr/>
        </p:nvGrpSpPr>
        <p:grpSpPr>
          <a:xfrm>
            <a:off x="1105073" y="2123242"/>
            <a:ext cx="305614" cy="305394"/>
            <a:chOff x="1105073" y="1989892"/>
            <a:chExt cx="305614" cy="305394"/>
          </a:xfrm>
        </p:grpSpPr>
        <p:sp>
          <p:nvSpPr>
            <p:cNvPr id="135" name="Google Shape;2176;p74">
              <a:extLst>
                <a:ext uri="{FF2B5EF4-FFF2-40B4-BE49-F238E27FC236}">
                  <a16:creationId xmlns:a16="http://schemas.microsoft.com/office/drawing/2014/main" id="{A2E66531-0AB8-8AF2-CF54-F58014A0C109}"/>
                </a:ext>
              </a:extLst>
            </p:cNvPr>
            <p:cNvSpPr/>
            <p:nvPr/>
          </p:nvSpPr>
          <p:spPr>
            <a:xfrm>
              <a:off x="1113984" y="2193874"/>
              <a:ext cx="99012" cy="47119"/>
            </a:xfrm>
            <a:custGeom>
              <a:avLst/>
              <a:gdLst/>
              <a:ahLst/>
              <a:cxnLst/>
              <a:rect l="l" t="t" r="r" b="b"/>
              <a:pathLst>
                <a:path w="3589" h="1708" extrusionOk="0">
                  <a:moveTo>
                    <a:pt x="0" y="1"/>
                  </a:moveTo>
                  <a:lnTo>
                    <a:pt x="0" y="1708"/>
                  </a:lnTo>
                  <a:lnTo>
                    <a:pt x="3588" y="1708"/>
                  </a:lnTo>
                  <a:lnTo>
                    <a:pt x="3588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77;p74">
              <a:extLst>
                <a:ext uri="{FF2B5EF4-FFF2-40B4-BE49-F238E27FC236}">
                  <a16:creationId xmlns:a16="http://schemas.microsoft.com/office/drawing/2014/main" id="{A8087F7C-3D43-1803-F199-398C8F4AFECB}"/>
                </a:ext>
              </a:extLst>
            </p:cNvPr>
            <p:cNvSpPr/>
            <p:nvPr/>
          </p:nvSpPr>
          <p:spPr>
            <a:xfrm>
              <a:off x="1105073" y="2139665"/>
              <a:ext cx="17932" cy="155621"/>
            </a:xfrm>
            <a:custGeom>
              <a:avLst/>
              <a:gdLst/>
              <a:ahLst/>
              <a:cxnLst/>
              <a:rect l="l" t="t" r="r" b="b"/>
              <a:pathLst>
                <a:path w="650" h="5641" extrusionOk="0">
                  <a:moveTo>
                    <a:pt x="0" y="0"/>
                  </a:moveTo>
                  <a:lnTo>
                    <a:pt x="0" y="5641"/>
                  </a:lnTo>
                  <a:lnTo>
                    <a:pt x="650" y="5641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78;p74">
              <a:extLst>
                <a:ext uri="{FF2B5EF4-FFF2-40B4-BE49-F238E27FC236}">
                  <a16:creationId xmlns:a16="http://schemas.microsoft.com/office/drawing/2014/main" id="{53B2EC4B-5786-AFB8-75C0-976E1DDC3B81}"/>
                </a:ext>
              </a:extLst>
            </p:cNvPr>
            <p:cNvSpPr/>
            <p:nvPr/>
          </p:nvSpPr>
          <p:spPr>
            <a:xfrm>
              <a:off x="1337884" y="2085207"/>
              <a:ext cx="72803" cy="59423"/>
            </a:xfrm>
            <a:custGeom>
              <a:avLst/>
              <a:gdLst/>
              <a:ahLst/>
              <a:cxnLst/>
              <a:rect l="l" t="t" r="r" b="b"/>
              <a:pathLst>
                <a:path w="2639" h="2154" extrusionOk="0">
                  <a:moveTo>
                    <a:pt x="1454" y="0"/>
                  </a:moveTo>
                  <a:lnTo>
                    <a:pt x="1" y="763"/>
                  </a:lnTo>
                  <a:lnTo>
                    <a:pt x="879" y="2154"/>
                  </a:lnTo>
                  <a:lnTo>
                    <a:pt x="2356" y="1960"/>
                  </a:lnTo>
                  <a:lnTo>
                    <a:pt x="2639" y="906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79;p74">
              <a:extLst>
                <a:ext uri="{FF2B5EF4-FFF2-40B4-BE49-F238E27FC236}">
                  <a16:creationId xmlns:a16="http://schemas.microsoft.com/office/drawing/2014/main" id="{88B9BC38-7001-85F6-E1A3-5DDFBDFB367B}"/>
                </a:ext>
              </a:extLst>
            </p:cNvPr>
            <p:cNvSpPr/>
            <p:nvPr/>
          </p:nvSpPr>
          <p:spPr>
            <a:xfrm>
              <a:off x="1218761" y="2150948"/>
              <a:ext cx="22953" cy="39671"/>
            </a:xfrm>
            <a:custGeom>
              <a:avLst/>
              <a:gdLst/>
              <a:ahLst/>
              <a:cxnLst/>
              <a:rect l="l" t="t" r="r" b="b"/>
              <a:pathLst>
                <a:path w="832" h="1438" extrusionOk="0">
                  <a:moveTo>
                    <a:pt x="363" y="1"/>
                  </a:moveTo>
                  <a:lnTo>
                    <a:pt x="0" y="1355"/>
                  </a:lnTo>
                  <a:lnTo>
                    <a:pt x="313" y="1438"/>
                  </a:lnTo>
                  <a:lnTo>
                    <a:pt x="832" y="126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80;p74">
              <a:extLst>
                <a:ext uri="{FF2B5EF4-FFF2-40B4-BE49-F238E27FC236}">
                  <a16:creationId xmlns:a16="http://schemas.microsoft.com/office/drawing/2014/main" id="{77175F72-7F8E-9A80-C57E-E4678984B64F}"/>
                </a:ext>
              </a:extLst>
            </p:cNvPr>
            <p:cNvSpPr/>
            <p:nvPr/>
          </p:nvSpPr>
          <p:spPr>
            <a:xfrm>
              <a:off x="1227424" y="2153293"/>
              <a:ext cx="18704" cy="39726"/>
            </a:xfrm>
            <a:custGeom>
              <a:avLst/>
              <a:gdLst/>
              <a:ahLst/>
              <a:cxnLst/>
              <a:rect l="l" t="t" r="r" b="b"/>
              <a:pathLst>
                <a:path w="678" h="1440" extrusionOk="0">
                  <a:moveTo>
                    <a:pt x="364" y="0"/>
                  </a:moveTo>
                  <a:lnTo>
                    <a:pt x="1" y="1357"/>
                  </a:lnTo>
                  <a:lnTo>
                    <a:pt x="314" y="1439"/>
                  </a:lnTo>
                  <a:lnTo>
                    <a:pt x="677" y="85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81;p74">
              <a:extLst>
                <a:ext uri="{FF2B5EF4-FFF2-40B4-BE49-F238E27FC236}">
                  <a16:creationId xmlns:a16="http://schemas.microsoft.com/office/drawing/2014/main" id="{04DF97FF-620B-9A5E-3664-7580FF2318F5}"/>
                </a:ext>
              </a:extLst>
            </p:cNvPr>
            <p:cNvSpPr/>
            <p:nvPr/>
          </p:nvSpPr>
          <p:spPr>
            <a:xfrm>
              <a:off x="1199588" y="2096435"/>
              <a:ext cx="61327" cy="64665"/>
            </a:xfrm>
            <a:custGeom>
              <a:avLst/>
              <a:gdLst/>
              <a:ahLst/>
              <a:cxnLst/>
              <a:rect l="l" t="t" r="r" b="b"/>
              <a:pathLst>
                <a:path w="2223" h="2344" extrusionOk="0">
                  <a:moveTo>
                    <a:pt x="538" y="1"/>
                  </a:moveTo>
                  <a:lnTo>
                    <a:pt x="1" y="1999"/>
                  </a:lnTo>
                  <a:lnTo>
                    <a:pt x="1295" y="2344"/>
                  </a:lnTo>
                  <a:lnTo>
                    <a:pt x="2223" y="453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82;p74">
              <a:extLst>
                <a:ext uri="{FF2B5EF4-FFF2-40B4-BE49-F238E27FC236}">
                  <a16:creationId xmlns:a16="http://schemas.microsoft.com/office/drawing/2014/main" id="{B6837B54-1F88-9244-FB75-32371F12792C}"/>
                </a:ext>
              </a:extLst>
            </p:cNvPr>
            <p:cNvSpPr/>
            <p:nvPr/>
          </p:nvSpPr>
          <p:spPr>
            <a:xfrm>
              <a:off x="1235341" y="2105981"/>
              <a:ext cx="50513" cy="64775"/>
            </a:xfrm>
            <a:custGeom>
              <a:avLst/>
              <a:gdLst/>
              <a:ahLst/>
              <a:cxnLst/>
              <a:rect l="l" t="t" r="r" b="b"/>
              <a:pathLst>
                <a:path w="1831" h="2348" extrusionOk="0">
                  <a:moveTo>
                    <a:pt x="535" y="0"/>
                  </a:moveTo>
                  <a:lnTo>
                    <a:pt x="1" y="1998"/>
                  </a:lnTo>
                  <a:lnTo>
                    <a:pt x="1294" y="2347"/>
                  </a:lnTo>
                  <a:lnTo>
                    <a:pt x="1831" y="349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83;p74">
              <a:extLst>
                <a:ext uri="{FF2B5EF4-FFF2-40B4-BE49-F238E27FC236}">
                  <a16:creationId xmlns:a16="http://schemas.microsoft.com/office/drawing/2014/main" id="{F379221C-A9A5-19F9-B250-C633E4F7727E}"/>
                </a:ext>
              </a:extLst>
            </p:cNvPr>
            <p:cNvSpPr/>
            <p:nvPr/>
          </p:nvSpPr>
          <p:spPr>
            <a:xfrm>
              <a:off x="1152662" y="2016432"/>
              <a:ext cx="150573" cy="111288"/>
            </a:xfrm>
            <a:custGeom>
              <a:avLst/>
              <a:gdLst/>
              <a:ahLst/>
              <a:cxnLst/>
              <a:rect l="l" t="t" r="r" b="b"/>
              <a:pathLst>
                <a:path w="5458" h="4034" extrusionOk="0">
                  <a:moveTo>
                    <a:pt x="844" y="1"/>
                  </a:moveTo>
                  <a:lnTo>
                    <a:pt x="1" y="3143"/>
                  </a:lnTo>
                  <a:lnTo>
                    <a:pt x="3320" y="4033"/>
                  </a:lnTo>
                  <a:lnTo>
                    <a:pt x="5458" y="123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84;p74">
              <a:extLst>
                <a:ext uri="{FF2B5EF4-FFF2-40B4-BE49-F238E27FC236}">
                  <a16:creationId xmlns:a16="http://schemas.microsoft.com/office/drawing/2014/main" id="{6124FB91-F85C-A4B0-98C9-1EB1941193D0}"/>
                </a:ext>
              </a:extLst>
            </p:cNvPr>
            <p:cNvSpPr/>
            <p:nvPr/>
          </p:nvSpPr>
          <p:spPr>
            <a:xfrm>
              <a:off x="1244252" y="2040929"/>
              <a:ext cx="137441" cy="117357"/>
            </a:xfrm>
            <a:custGeom>
              <a:avLst/>
              <a:gdLst/>
              <a:ahLst/>
              <a:cxnLst/>
              <a:rect l="l" t="t" r="r" b="b"/>
              <a:pathLst>
                <a:path w="4982" h="4254" extrusionOk="0">
                  <a:moveTo>
                    <a:pt x="844" y="1"/>
                  </a:moveTo>
                  <a:lnTo>
                    <a:pt x="0" y="3143"/>
                  </a:lnTo>
                  <a:lnTo>
                    <a:pt x="4138" y="4253"/>
                  </a:lnTo>
                  <a:lnTo>
                    <a:pt x="4981" y="111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85;p74">
              <a:extLst>
                <a:ext uri="{FF2B5EF4-FFF2-40B4-BE49-F238E27FC236}">
                  <a16:creationId xmlns:a16="http://schemas.microsoft.com/office/drawing/2014/main" id="{C23CF4E7-581D-F6D7-BFE8-52AF1CDF18A8}"/>
                </a:ext>
              </a:extLst>
            </p:cNvPr>
            <p:cNvSpPr/>
            <p:nvPr/>
          </p:nvSpPr>
          <p:spPr>
            <a:xfrm>
              <a:off x="1140578" y="1989892"/>
              <a:ext cx="147676" cy="93384"/>
            </a:xfrm>
            <a:custGeom>
              <a:avLst/>
              <a:gdLst/>
              <a:ahLst/>
              <a:cxnLst/>
              <a:rect l="l" t="t" r="r" b="b"/>
              <a:pathLst>
                <a:path w="5353" h="3385" extrusionOk="0">
                  <a:moveTo>
                    <a:pt x="665" y="0"/>
                  </a:moveTo>
                  <a:lnTo>
                    <a:pt x="1" y="2472"/>
                  </a:lnTo>
                  <a:lnTo>
                    <a:pt x="3399" y="3385"/>
                  </a:lnTo>
                  <a:lnTo>
                    <a:pt x="4059" y="2640"/>
                  </a:lnTo>
                  <a:lnTo>
                    <a:pt x="4368" y="2723"/>
                  </a:lnTo>
                  <a:lnTo>
                    <a:pt x="5353" y="2055"/>
                  </a:lnTo>
                  <a:lnTo>
                    <a:pt x="4798" y="1110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86;p74">
              <a:extLst>
                <a:ext uri="{FF2B5EF4-FFF2-40B4-BE49-F238E27FC236}">
                  <a16:creationId xmlns:a16="http://schemas.microsoft.com/office/drawing/2014/main" id="{77A832F0-030E-C809-CF59-2233A1C1B55D}"/>
                </a:ext>
              </a:extLst>
            </p:cNvPr>
            <p:cNvSpPr/>
            <p:nvPr/>
          </p:nvSpPr>
          <p:spPr>
            <a:xfrm>
              <a:off x="1261108" y="2020459"/>
              <a:ext cx="105605" cy="63424"/>
            </a:xfrm>
            <a:custGeom>
              <a:avLst/>
              <a:gdLst/>
              <a:ahLst/>
              <a:cxnLst/>
              <a:rect l="l" t="t" r="r" b="b"/>
              <a:pathLst>
                <a:path w="3828" h="2299" extrusionOk="0">
                  <a:moveTo>
                    <a:pt x="433" y="0"/>
                  </a:moveTo>
                  <a:lnTo>
                    <a:pt x="1" y="1613"/>
                  </a:lnTo>
                  <a:lnTo>
                    <a:pt x="2558" y="2299"/>
                  </a:lnTo>
                  <a:lnTo>
                    <a:pt x="3827" y="91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87;p74">
              <a:extLst>
                <a:ext uri="{FF2B5EF4-FFF2-40B4-BE49-F238E27FC236}">
                  <a16:creationId xmlns:a16="http://schemas.microsoft.com/office/drawing/2014/main" id="{059328B9-D951-D2B4-B7C4-56091B7DAC95}"/>
                </a:ext>
              </a:extLst>
            </p:cNvPr>
            <p:cNvSpPr/>
            <p:nvPr/>
          </p:nvSpPr>
          <p:spPr>
            <a:xfrm>
              <a:off x="1186456" y="2186315"/>
              <a:ext cx="50182" cy="60086"/>
            </a:xfrm>
            <a:custGeom>
              <a:avLst/>
              <a:gdLst/>
              <a:ahLst/>
              <a:cxnLst/>
              <a:rect l="l" t="t" r="r" b="b"/>
              <a:pathLst>
                <a:path w="1819" h="2178" extrusionOk="0">
                  <a:moveTo>
                    <a:pt x="1228" y="0"/>
                  </a:moveTo>
                  <a:cubicBezTo>
                    <a:pt x="739" y="0"/>
                    <a:pt x="292" y="328"/>
                    <a:pt x="158" y="820"/>
                  </a:cubicBezTo>
                  <a:cubicBezTo>
                    <a:pt x="1" y="1411"/>
                    <a:pt x="354" y="2018"/>
                    <a:pt x="941" y="2178"/>
                  </a:cubicBezTo>
                  <a:lnTo>
                    <a:pt x="1819" y="1090"/>
                  </a:lnTo>
                  <a:lnTo>
                    <a:pt x="1516" y="39"/>
                  </a:lnTo>
                  <a:cubicBezTo>
                    <a:pt x="1420" y="13"/>
                    <a:pt x="1323" y="0"/>
                    <a:pt x="1228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88;p74">
              <a:extLst>
                <a:ext uri="{FF2B5EF4-FFF2-40B4-BE49-F238E27FC236}">
                  <a16:creationId xmlns:a16="http://schemas.microsoft.com/office/drawing/2014/main" id="{164C6088-DCF7-BFE0-72D0-88845614EE59}"/>
                </a:ext>
              </a:extLst>
            </p:cNvPr>
            <p:cNvSpPr/>
            <p:nvPr/>
          </p:nvSpPr>
          <p:spPr>
            <a:xfrm>
              <a:off x="1212471" y="2187364"/>
              <a:ext cx="41767" cy="60086"/>
            </a:xfrm>
            <a:custGeom>
              <a:avLst/>
              <a:gdLst/>
              <a:ahLst/>
              <a:cxnLst/>
              <a:rect l="l" t="t" r="r" b="b"/>
              <a:pathLst>
                <a:path w="1514" h="2178" extrusionOk="0">
                  <a:moveTo>
                    <a:pt x="573" y="1"/>
                  </a:moveTo>
                  <a:lnTo>
                    <a:pt x="0" y="2140"/>
                  </a:lnTo>
                  <a:cubicBezTo>
                    <a:pt x="95" y="2165"/>
                    <a:pt x="191" y="2177"/>
                    <a:pt x="285" y="2177"/>
                  </a:cubicBezTo>
                  <a:cubicBezTo>
                    <a:pt x="776" y="2177"/>
                    <a:pt x="1225" y="1849"/>
                    <a:pt x="1358" y="1357"/>
                  </a:cubicBezTo>
                  <a:cubicBezTo>
                    <a:pt x="1514" y="763"/>
                    <a:pt x="1163" y="156"/>
                    <a:pt x="573" y="1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2189;p74">
            <a:extLst>
              <a:ext uri="{FF2B5EF4-FFF2-40B4-BE49-F238E27FC236}">
                <a16:creationId xmlns:a16="http://schemas.microsoft.com/office/drawing/2014/main" id="{D1CB8E2B-E165-BC43-C26B-1CB9CE0D116B}"/>
              </a:ext>
            </a:extLst>
          </p:cNvPr>
          <p:cNvGrpSpPr/>
          <p:nvPr/>
        </p:nvGrpSpPr>
        <p:grpSpPr>
          <a:xfrm>
            <a:off x="1832831" y="2078302"/>
            <a:ext cx="395329" cy="395384"/>
            <a:chOff x="1832831" y="1944952"/>
            <a:chExt cx="395329" cy="395384"/>
          </a:xfrm>
        </p:grpSpPr>
        <p:sp>
          <p:nvSpPr>
            <p:cNvPr id="149" name="Google Shape;2190;p74">
              <a:extLst>
                <a:ext uri="{FF2B5EF4-FFF2-40B4-BE49-F238E27FC236}">
                  <a16:creationId xmlns:a16="http://schemas.microsoft.com/office/drawing/2014/main" id="{34667150-8CAF-252D-23D6-69CD6BB2796D}"/>
                </a:ext>
              </a:extLst>
            </p:cNvPr>
            <p:cNvSpPr/>
            <p:nvPr/>
          </p:nvSpPr>
          <p:spPr>
            <a:xfrm>
              <a:off x="1832831" y="1944952"/>
              <a:ext cx="217279" cy="395384"/>
            </a:xfrm>
            <a:custGeom>
              <a:avLst/>
              <a:gdLst/>
              <a:ahLst/>
              <a:cxnLst/>
              <a:rect l="l" t="t" r="r" b="b"/>
              <a:pathLst>
                <a:path w="7876" h="14332" extrusionOk="0">
                  <a:moveTo>
                    <a:pt x="1738" y="1"/>
                  </a:moveTo>
                  <a:cubicBezTo>
                    <a:pt x="778" y="1"/>
                    <a:pt x="1" y="778"/>
                    <a:pt x="1" y="1738"/>
                  </a:cubicBezTo>
                  <a:lnTo>
                    <a:pt x="1" y="12594"/>
                  </a:lnTo>
                  <a:cubicBezTo>
                    <a:pt x="1" y="13554"/>
                    <a:pt x="778" y="14331"/>
                    <a:pt x="1738" y="14331"/>
                  </a:cubicBezTo>
                  <a:lnTo>
                    <a:pt x="7165" y="14331"/>
                  </a:lnTo>
                  <a:lnTo>
                    <a:pt x="7876" y="7415"/>
                  </a:lnTo>
                  <a:lnTo>
                    <a:pt x="7165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91;p74">
              <a:extLst>
                <a:ext uri="{FF2B5EF4-FFF2-40B4-BE49-F238E27FC236}">
                  <a16:creationId xmlns:a16="http://schemas.microsoft.com/office/drawing/2014/main" id="{F51EF1BE-97FD-2A82-3AF6-6EF8AFF00083}"/>
                </a:ext>
              </a:extLst>
            </p:cNvPr>
            <p:cNvSpPr/>
            <p:nvPr/>
          </p:nvSpPr>
          <p:spPr>
            <a:xfrm>
              <a:off x="2030110" y="1944952"/>
              <a:ext cx="198051" cy="395384"/>
            </a:xfrm>
            <a:custGeom>
              <a:avLst/>
              <a:gdLst/>
              <a:ahLst/>
              <a:cxnLst/>
              <a:rect l="l" t="t" r="r" b="b"/>
              <a:pathLst>
                <a:path w="7179" h="14332" extrusionOk="0">
                  <a:moveTo>
                    <a:pt x="0" y="1"/>
                  </a:moveTo>
                  <a:lnTo>
                    <a:pt x="0" y="14331"/>
                  </a:lnTo>
                  <a:lnTo>
                    <a:pt x="5439" y="14331"/>
                  </a:lnTo>
                  <a:cubicBezTo>
                    <a:pt x="6401" y="14331"/>
                    <a:pt x="7178" y="13554"/>
                    <a:pt x="7178" y="12594"/>
                  </a:cubicBezTo>
                  <a:lnTo>
                    <a:pt x="7178" y="1738"/>
                  </a:lnTo>
                  <a:cubicBezTo>
                    <a:pt x="7178" y="778"/>
                    <a:pt x="6401" y="1"/>
                    <a:pt x="5439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92;p74">
              <a:extLst>
                <a:ext uri="{FF2B5EF4-FFF2-40B4-BE49-F238E27FC236}">
                  <a16:creationId xmlns:a16="http://schemas.microsoft.com/office/drawing/2014/main" id="{435A04E3-8708-EA0C-C641-C3D7E8A5EF37}"/>
                </a:ext>
              </a:extLst>
            </p:cNvPr>
            <p:cNvSpPr/>
            <p:nvPr/>
          </p:nvSpPr>
          <p:spPr>
            <a:xfrm>
              <a:off x="1871592" y="1983713"/>
              <a:ext cx="23256" cy="23284"/>
            </a:xfrm>
            <a:custGeom>
              <a:avLst/>
              <a:gdLst/>
              <a:ahLst/>
              <a:cxnLst/>
              <a:rect l="l" t="t" r="r" b="b"/>
              <a:pathLst>
                <a:path w="843" h="844" extrusionOk="0">
                  <a:moveTo>
                    <a:pt x="0" y="0"/>
                  </a:moveTo>
                  <a:lnTo>
                    <a:pt x="0" y="844"/>
                  </a:lnTo>
                  <a:lnTo>
                    <a:pt x="842" y="84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93;p74">
              <a:extLst>
                <a:ext uri="{FF2B5EF4-FFF2-40B4-BE49-F238E27FC236}">
                  <a16:creationId xmlns:a16="http://schemas.microsoft.com/office/drawing/2014/main" id="{B63A4241-F861-7B20-6575-456FA757E3DE}"/>
                </a:ext>
              </a:extLst>
            </p:cNvPr>
            <p:cNvSpPr/>
            <p:nvPr/>
          </p:nvSpPr>
          <p:spPr>
            <a:xfrm>
              <a:off x="2166116" y="1983713"/>
              <a:ext cx="23229" cy="23284"/>
            </a:xfrm>
            <a:custGeom>
              <a:avLst/>
              <a:gdLst/>
              <a:ahLst/>
              <a:cxnLst/>
              <a:rect l="l" t="t" r="r" b="b"/>
              <a:pathLst>
                <a:path w="842" h="844" extrusionOk="0">
                  <a:moveTo>
                    <a:pt x="0" y="0"/>
                  </a:moveTo>
                  <a:lnTo>
                    <a:pt x="0" y="844"/>
                  </a:lnTo>
                  <a:lnTo>
                    <a:pt x="842" y="84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94;p74">
              <a:extLst>
                <a:ext uri="{FF2B5EF4-FFF2-40B4-BE49-F238E27FC236}">
                  <a16:creationId xmlns:a16="http://schemas.microsoft.com/office/drawing/2014/main" id="{3D831F12-D714-4377-0C5E-A11DBCFCD7E4}"/>
                </a:ext>
              </a:extLst>
            </p:cNvPr>
            <p:cNvSpPr/>
            <p:nvPr/>
          </p:nvSpPr>
          <p:spPr>
            <a:xfrm>
              <a:off x="1871592" y="2278237"/>
              <a:ext cx="23256" cy="23284"/>
            </a:xfrm>
            <a:custGeom>
              <a:avLst/>
              <a:gdLst/>
              <a:ahLst/>
              <a:cxnLst/>
              <a:rect l="l" t="t" r="r" b="b"/>
              <a:pathLst>
                <a:path w="843" h="844" extrusionOk="0">
                  <a:moveTo>
                    <a:pt x="0" y="0"/>
                  </a:moveTo>
                  <a:lnTo>
                    <a:pt x="0" y="844"/>
                  </a:lnTo>
                  <a:lnTo>
                    <a:pt x="842" y="84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95;p74">
              <a:extLst>
                <a:ext uri="{FF2B5EF4-FFF2-40B4-BE49-F238E27FC236}">
                  <a16:creationId xmlns:a16="http://schemas.microsoft.com/office/drawing/2014/main" id="{8D6AE8FB-6B21-CDFF-13B1-7FD0B80A4C93}"/>
                </a:ext>
              </a:extLst>
            </p:cNvPr>
            <p:cNvSpPr/>
            <p:nvPr/>
          </p:nvSpPr>
          <p:spPr>
            <a:xfrm>
              <a:off x="2166116" y="2278237"/>
              <a:ext cx="23229" cy="23284"/>
            </a:xfrm>
            <a:custGeom>
              <a:avLst/>
              <a:gdLst/>
              <a:ahLst/>
              <a:cxnLst/>
              <a:rect l="l" t="t" r="r" b="b"/>
              <a:pathLst>
                <a:path w="842" h="844" extrusionOk="0">
                  <a:moveTo>
                    <a:pt x="0" y="0"/>
                  </a:moveTo>
                  <a:lnTo>
                    <a:pt x="0" y="844"/>
                  </a:lnTo>
                  <a:lnTo>
                    <a:pt x="842" y="84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96;p74">
              <a:extLst>
                <a:ext uri="{FF2B5EF4-FFF2-40B4-BE49-F238E27FC236}">
                  <a16:creationId xmlns:a16="http://schemas.microsoft.com/office/drawing/2014/main" id="{E5E14317-6D6B-D7DF-5402-EEA92542E9D0}"/>
                </a:ext>
              </a:extLst>
            </p:cNvPr>
            <p:cNvSpPr/>
            <p:nvPr/>
          </p:nvSpPr>
          <p:spPr>
            <a:xfrm>
              <a:off x="1869302" y="1981202"/>
              <a:ext cx="180974" cy="322608"/>
            </a:xfrm>
            <a:custGeom>
              <a:avLst/>
              <a:gdLst/>
              <a:ahLst/>
              <a:cxnLst/>
              <a:rect l="l" t="t" r="r" b="b"/>
              <a:pathLst>
                <a:path w="6560" h="11694" extrusionOk="0">
                  <a:moveTo>
                    <a:pt x="5843" y="0"/>
                  </a:moveTo>
                  <a:cubicBezTo>
                    <a:pt x="2616" y="0"/>
                    <a:pt x="1" y="2617"/>
                    <a:pt x="1" y="5845"/>
                  </a:cubicBezTo>
                  <a:cubicBezTo>
                    <a:pt x="1" y="9074"/>
                    <a:pt x="2618" y="11693"/>
                    <a:pt x="5847" y="11693"/>
                  </a:cubicBezTo>
                  <a:lnTo>
                    <a:pt x="6560" y="6095"/>
                  </a:lnTo>
                  <a:lnTo>
                    <a:pt x="5847" y="0"/>
                  </a:lnTo>
                  <a:cubicBezTo>
                    <a:pt x="5846" y="0"/>
                    <a:pt x="5845" y="0"/>
                    <a:pt x="5843" y="0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97;p74">
              <a:extLst>
                <a:ext uri="{FF2B5EF4-FFF2-40B4-BE49-F238E27FC236}">
                  <a16:creationId xmlns:a16="http://schemas.microsoft.com/office/drawing/2014/main" id="{5AF88A7C-EC1E-13AC-AE9C-7168A9D5404B}"/>
                </a:ext>
              </a:extLst>
            </p:cNvPr>
            <p:cNvSpPr/>
            <p:nvPr/>
          </p:nvSpPr>
          <p:spPr>
            <a:xfrm>
              <a:off x="2030772" y="1981147"/>
              <a:ext cx="161304" cy="322608"/>
            </a:xfrm>
            <a:custGeom>
              <a:avLst/>
              <a:gdLst/>
              <a:ahLst/>
              <a:cxnLst/>
              <a:rect l="l" t="t" r="r" b="b"/>
              <a:pathLst>
                <a:path w="5847" h="11694" extrusionOk="0">
                  <a:moveTo>
                    <a:pt x="0" y="0"/>
                  </a:moveTo>
                  <a:lnTo>
                    <a:pt x="0" y="11693"/>
                  </a:lnTo>
                  <a:cubicBezTo>
                    <a:pt x="3227" y="11693"/>
                    <a:pt x="5847" y="9074"/>
                    <a:pt x="5847" y="5845"/>
                  </a:cubicBezTo>
                  <a:cubicBezTo>
                    <a:pt x="5847" y="2616"/>
                    <a:pt x="3227" y="0"/>
                    <a:pt x="0" y="0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98;p74">
              <a:extLst>
                <a:ext uri="{FF2B5EF4-FFF2-40B4-BE49-F238E27FC236}">
                  <a16:creationId xmlns:a16="http://schemas.microsoft.com/office/drawing/2014/main" id="{A3959FE1-5A81-366A-82A0-6CCEA9D5F0CF}"/>
                </a:ext>
              </a:extLst>
            </p:cNvPr>
            <p:cNvSpPr/>
            <p:nvPr/>
          </p:nvSpPr>
          <p:spPr>
            <a:xfrm>
              <a:off x="1971293" y="2083193"/>
              <a:ext cx="82100" cy="118516"/>
            </a:xfrm>
            <a:custGeom>
              <a:avLst/>
              <a:gdLst/>
              <a:ahLst/>
              <a:cxnLst/>
              <a:rect l="l" t="t" r="r" b="b"/>
              <a:pathLst>
                <a:path w="2976" h="4296" extrusionOk="0">
                  <a:moveTo>
                    <a:pt x="2148" y="1"/>
                  </a:moveTo>
                  <a:cubicBezTo>
                    <a:pt x="966" y="3"/>
                    <a:pt x="1" y="965"/>
                    <a:pt x="1" y="2148"/>
                  </a:cubicBezTo>
                  <a:cubicBezTo>
                    <a:pt x="1" y="3333"/>
                    <a:pt x="966" y="4295"/>
                    <a:pt x="2148" y="4295"/>
                  </a:cubicBezTo>
                  <a:lnTo>
                    <a:pt x="2976" y="2396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99;p74">
              <a:extLst>
                <a:ext uri="{FF2B5EF4-FFF2-40B4-BE49-F238E27FC236}">
                  <a16:creationId xmlns:a16="http://schemas.microsoft.com/office/drawing/2014/main" id="{4182D71D-6740-D312-5E64-CE1C49173EAB}"/>
                </a:ext>
              </a:extLst>
            </p:cNvPr>
            <p:cNvSpPr/>
            <p:nvPr/>
          </p:nvSpPr>
          <p:spPr>
            <a:xfrm>
              <a:off x="2030772" y="2083248"/>
              <a:ext cx="59203" cy="118461"/>
            </a:xfrm>
            <a:custGeom>
              <a:avLst/>
              <a:gdLst/>
              <a:ahLst/>
              <a:cxnLst/>
              <a:rect l="l" t="t" r="r" b="b"/>
              <a:pathLst>
                <a:path w="2146" h="4294" extrusionOk="0">
                  <a:moveTo>
                    <a:pt x="0" y="1"/>
                  </a:moveTo>
                  <a:lnTo>
                    <a:pt x="0" y="4293"/>
                  </a:lnTo>
                  <a:cubicBezTo>
                    <a:pt x="1185" y="4293"/>
                    <a:pt x="2145" y="3331"/>
                    <a:pt x="2145" y="2146"/>
                  </a:cubicBezTo>
                  <a:cubicBezTo>
                    <a:pt x="2145" y="963"/>
                    <a:pt x="1183" y="1"/>
                    <a:pt x="0" y="1"/>
                  </a:cubicBez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200;p74">
              <a:extLst>
                <a:ext uri="{FF2B5EF4-FFF2-40B4-BE49-F238E27FC236}">
                  <a16:creationId xmlns:a16="http://schemas.microsoft.com/office/drawing/2014/main" id="{E461B14E-AD2B-76E9-5685-81306629E5A5}"/>
                </a:ext>
              </a:extLst>
            </p:cNvPr>
            <p:cNvSpPr/>
            <p:nvPr/>
          </p:nvSpPr>
          <p:spPr>
            <a:xfrm>
              <a:off x="1936284" y="2020680"/>
              <a:ext cx="109550" cy="63479"/>
            </a:xfrm>
            <a:custGeom>
              <a:avLst/>
              <a:gdLst/>
              <a:ahLst/>
              <a:cxnLst/>
              <a:rect l="l" t="t" r="r" b="b"/>
              <a:pathLst>
                <a:path w="3971" h="2301" extrusionOk="0">
                  <a:moveTo>
                    <a:pt x="3413" y="0"/>
                  </a:moveTo>
                  <a:cubicBezTo>
                    <a:pt x="2035" y="0"/>
                    <a:pt x="762" y="686"/>
                    <a:pt x="1" y="1837"/>
                  </a:cubicBezTo>
                  <a:lnTo>
                    <a:pt x="703" y="2301"/>
                  </a:lnTo>
                  <a:cubicBezTo>
                    <a:pt x="1308" y="1385"/>
                    <a:pt x="2325" y="840"/>
                    <a:pt x="3419" y="840"/>
                  </a:cubicBezTo>
                  <a:lnTo>
                    <a:pt x="3970" y="462"/>
                  </a:lnTo>
                  <a:lnTo>
                    <a:pt x="3419" y="0"/>
                  </a:lnTo>
                  <a:cubicBezTo>
                    <a:pt x="3417" y="0"/>
                    <a:pt x="3415" y="0"/>
                    <a:pt x="3413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201;p74">
              <a:extLst>
                <a:ext uri="{FF2B5EF4-FFF2-40B4-BE49-F238E27FC236}">
                  <a16:creationId xmlns:a16="http://schemas.microsoft.com/office/drawing/2014/main" id="{C7DDCAF2-4BF8-F95F-829F-E2732A48A166}"/>
                </a:ext>
              </a:extLst>
            </p:cNvPr>
            <p:cNvSpPr/>
            <p:nvPr/>
          </p:nvSpPr>
          <p:spPr>
            <a:xfrm>
              <a:off x="2030772" y="2020625"/>
              <a:ext cx="94266" cy="63479"/>
            </a:xfrm>
            <a:custGeom>
              <a:avLst/>
              <a:gdLst/>
              <a:ahLst/>
              <a:cxnLst/>
              <a:rect l="l" t="t" r="r" b="b"/>
              <a:pathLst>
                <a:path w="3417" h="2301" extrusionOk="0">
                  <a:moveTo>
                    <a:pt x="0" y="0"/>
                  </a:moveTo>
                  <a:lnTo>
                    <a:pt x="0" y="840"/>
                  </a:lnTo>
                  <a:cubicBezTo>
                    <a:pt x="1094" y="840"/>
                    <a:pt x="2111" y="1387"/>
                    <a:pt x="2717" y="2301"/>
                  </a:cubicBezTo>
                  <a:lnTo>
                    <a:pt x="3417" y="1837"/>
                  </a:lnTo>
                  <a:cubicBezTo>
                    <a:pt x="2656" y="686"/>
                    <a:pt x="1379" y="0"/>
                    <a:pt x="0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202;p74">
              <a:extLst>
                <a:ext uri="{FF2B5EF4-FFF2-40B4-BE49-F238E27FC236}">
                  <a16:creationId xmlns:a16="http://schemas.microsoft.com/office/drawing/2014/main" id="{2DFA6907-20B1-6F86-EE3B-77AF3993FC9D}"/>
                </a:ext>
              </a:extLst>
            </p:cNvPr>
            <p:cNvSpPr/>
            <p:nvPr/>
          </p:nvSpPr>
          <p:spPr>
            <a:xfrm>
              <a:off x="1973031" y="2228662"/>
              <a:ext cx="70679" cy="35671"/>
            </a:xfrm>
            <a:custGeom>
              <a:avLst/>
              <a:gdLst/>
              <a:ahLst/>
              <a:cxnLst/>
              <a:rect l="l" t="t" r="r" b="b"/>
              <a:pathLst>
                <a:path w="2562" h="1293" extrusionOk="0">
                  <a:moveTo>
                    <a:pt x="426" y="1"/>
                  </a:moveTo>
                  <a:lnTo>
                    <a:pt x="0" y="723"/>
                  </a:lnTo>
                  <a:cubicBezTo>
                    <a:pt x="630" y="1097"/>
                    <a:pt x="1351" y="1293"/>
                    <a:pt x="2085" y="1293"/>
                  </a:cubicBezTo>
                  <a:lnTo>
                    <a:pt x="2561" y="857"/>
                  </a:lnTo>
                  <a:lnTo>
                    <a:pt x="2085" y="453"/>
                  </a:lnTo>
                  <a:cubicBezTo>
                    <a:pt x="1502" y="453"/>
                    <a:pt x="927" y="296"/>
                    <a:pt x="426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203;p74">
              <a:extLst>
                <a:ext uri="{FF2B5EF4-FFF2-40B4-BE49-F238E27FC236}">
                  <a16:creationId xmlns:a16="http://schemas.microsoft.com/office/drawing/2014/main" id="{4CC1264A-3578-B43D-DCBA-BC9634524CDE}"/>
                </a:ext>
              </a:extLst>
            </p:cNvPr>
            <p:cNvSpPr/>
            <p:nvPr/>
          </p:nvSpPr>
          <p:spPr>
            <a:xfrm>
              <a:off x="2030772" y="2228607"/>
              <a:ext cx="57520" cy="35671"/>
            </a:xfrm>
            <a:custGeom>
              <a:avLst/>
              <a:gdLst/>
              <a:ahLst/>
              <a:cxnLst/>
              <a:rect l="l" t="t" r="r" b="b"/>
              <a:pathLst>
                <a:path w="2085" h="1293" extrusionOk="0">
                  <a:moveTo>
                    <a:pt x="1657" y="1"/>
                  </a:moveTo>
                  <a:cubicBezTo>
                    <a:pt x="1157" y="296"/>
                    <a:pt x="585" y="453"/>
                    <a:pt x="0" y="453"/>
                  </a:cubicBezTo>
                  <a:lnTo>
                    <a:pt x="0" y="1293"/>
                  </a:lnTo>
                  <a:cubicBezTo>
                    <a:pt x="4" y="1293"/>
                    <a:pt x="8" y="1293"/>
                    <a:pt x="11" y="1293"/>
                  </a:cubicBezTo>
                  <a:cubicBezTo>
                    <a:pt x="740" y="1293"/>
                    <a:pt x="1459" y="1097"/>
                    <a:pt x="2085" y="725"/>
                  </a:cubicBezTo>
                  <a:lnTo>
                    <a:pt x="165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2204;p74">
            <a:extLst>
              <a:ext uri="{FF2B5EF4-FFF2-40B4-BE49-F238E27FC236}">
                <a16:creationId xmlns:a16="http://schemas.microsoft.com/office/drawing/2014/main" id="{47DE743C-3B30-1FB1-8C4C-6774646FA2F5}"/>
              </a:ext>
            </a:extLst>
          </p:cNvPr>
          <p:cNvGrpSpPr/>
          <p:nvPr/>
        </p:nvGrpSpPr>
        <p:grpSpPr>
          <a:xfrm>
            <a:off x="2678361" y="2123353"/>
            <a:ext cx="249970" cy="305283"/>
            <a:chOff x="2678361" y="1990003"/>
            <a:chExt cx="249970" cy="305283"/>
          </a:xfrm>
        </p:grpSpPr>
        <p:sp>
          <p:nvSpPr>
            <p:cNvPr id="164" name="Google Shape;2205;p74">
              <a:extLst>
                <a:ext uri="{FF2B5EF4-FFF2-40B4-BE49-F238E27FC236}">
                  <a16:creationId xmlns:a16="http://schemas.microsoft.com/office/drawing/2014/main" id="{FABCFDDF-0EE1-9FBD-490D-D25134E73833}"/>
                </a:ext>
              </a:extLst>
            </p:cNvPr>
            <p:cNvSpPr/>
            <p:nvPr/>
          </p:nvSpPr>
          <p:spPr>
            <a:xfrm>
              <a:off x="2678361" y="1990003"/>
              <a:ext cx="160449" cy="305283"/>
            </a:xfrm>
            <a:custGeom>
              <a:avLst/>
              <a:gdLst/>
              <a:ahLst/>
              <a:cxnLst/>
              <a:rect l="l" t="t" r="r" b="b"/>
              <a:pathLst>
                <a:path w="5816" h="11066" extrusionOk="0">
                  <a:moveTo>
                    <a:pt x="4527" y="0"/>
                  </a:moveTo>
                  <a:cubicBezTo>
                    <a:pt x="2027" y="0"/>
                    <a:pt x="1" y="2025"/>
                    <a:pt x="1" y="4525"/>
                  </a:cubicBezTo>
                  <a:lnTo>
                    <a:pt x="1" y="11066"/>
                  </a:lnTo>
                  <a:lnTo>
                    <a:pt x="4527" y="11066"/>
                  </a:lnTo>
                  <a:lnTo>
                    <a:pt x="5815" y="5919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206;p74">
              <a:extLst>
                <a:ext uri="{FF2B5EF4-FFF2-40B4-BE49-F238E27FC236}">
                  <a16:creationId xmlns:a16="http://schemas.microsoft.com/office/drawing/2014/main" id="{F1BE5B41-4656-1A5B-AEDC-2EE0C553F73E}"/>
                </a:ext>
              </a:extLst>
            </p:cNvPr>
            <p:cNvSpPr/>
            <p:nvPr/>
          </p:nvSpPr>
          <p:spPr>
            <a:xfrm>
              <a:off x="2803635" y="1990003"/>
              <a:ext cx="124695" cy="305283"/>
            </a:xfrm>
            <a:custGeom>
              <a:avLst/>
              <a:gdLst/>
              <a:ahLst/>
              <a:cxnLst/>
              <a:rect l="l" t="t" r="r" b="b"/>
              <a:pathLst>
                <a:path w="4520" h="11066" extrusionOk="0">
                  <a:moveTo>
                    <a:pt x="1" y="0"/>
                  </a:moveTo>
                  <a:lnTo>
                    <a:pt x="1" y="11066"/>
                  </a:lnTo>
                  <a:lnTo>
                    <a:pt x="4519" y="11066"/>
                  </a:lnTo>
                  <a:lnTo>
                    <a:pt x="4519" y="4525"/>
                  </a:lnTo>
                  <a:cubicBezTo>
                    <a:pt x="4517" y="2025"/>
                    <a:pt x="2495" y="0"/>
                    <a:pt x="1" y="0"/>
                  </a:cubicBezTo>
                  <a:close/>
                </a:path>
              </a:pathLst>
            </a:custGeom>
            <a:solidFill>
              <a:srgbClr val="FFB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207;p74">
              <a:extLst>
                <a:ext uri="{FF2B5EF4-FFF2-40B4-BE49-F238E27FC236}">
                  <a16:creationId xmlns:a16="http://schemas.microsoft.com/office/drawing/2014/main" id="{AE15F671-FDBE-5CEF-EAE5-0DBECE230F77}"/>
                </a:ext>
              </a:extLst>
            </p:cNvPr>
            <p:cNvSpPr/>
            <p:nvPr/>
          </p:nvSpPr>
          <p:spPr>
            <a:xfrm>
              <a:off x="2742446" y="2016790"/>
              <a:ext cx="68224" cy="35146"/>
            </a:xfrm>
            <a:custGeom>
              <a:avLst/>
              <a:gdLst/>
              <a:ahLst/>
              <a:cxnLst/>
              <a:rect l="l" t="t" r="r" b="b"/>
              <a:pathLst>
                <a:path w="2473" h="1274" extrusionOk="0">
                  <a:moveTo>
                    <a:pt x="2204" y="0"/>
                  </a:moveTo>
                  <a:cubicBezTo>
                    <a:pt x="1397" y="0"/>
                    <a:pt x="634" y="264"/>
                    <a:pt x="1" y="765"/>
                  </a:cubicBezTo>
                  <a:lnTo>
                    <a:pt x="402" y="1273"/>
                  </a:lnTo>
                  <a:cubicBezTo>
                    <a:pt x="919" y="866"/>
                    <a:pt x="1543" y="650"/>
                    <a:pt x="2200" y="650"/>
                  </a:cubicBezTo>
                  <a:lnTo>
                    <a:pt x="2473" y="285"/>
                  </a:lnTo>
                  <a:lnTo>
                    <a:pt x="2204" y="0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208;p74">
              <a:extLst>
                <a:ext uri="{FF2B5EF4-FFF2-40B4-BE49-F238E27FC236}">
                  <a16:creationId xmlns:a16="http://schemas.microsoft.com/office/drawing/2014/main" id="{84F5A406-BB2F-325B-22EE-231765EE0E5C}"/>
                </a:ext>
              </a:extLst>
            </p:cNvPr>
            <p:cNvSpPr/>
            <p:nvPr/>
          </p:nvSpPr>
          <p:spPr>
            <a:xfrm>
              <a:off x="2705258" y="2051523"/>
              <a:ext cx="36884" cy="166766"/>
            </a:xfrm>
            <a:custGeom>
              <a:avLst/>
              <a:gdLst/>
              <a:ahLst/>
              <a:cxnLst/>
              <a:rect l="l" t="t" r="r" b="b"/>
              <a:pathLst>
                <a:path w="1337" h="6045" extrusionOk="0">
                  <a:moveTo>
                    <a:pt x="842" y="0"/>
                  </a:moveTo>
                  <a:cubicBezTo>
                    <a:pt x="297" y="640"/>
                    <a:pt x="1" y="1457"/>
                    <a:pt x="1" y="2297"/>
                  </a:cubicBezTo>
                  <a:lnTo>
                    <a:pt x="1" y="4632"/>
                  </a:lnTo>
                  <a:cubicBezTo>
                    <a:pt x="1" y="5120"/>
                    <a:pt x="97" y="5597"/>
                    <a:pt x="293" y="6045"/>
                  </a:cubicBezTo>
                  <a:lnTo>
                    <a:pt x="889" y="5786"/>
                  </a:lnTo>
                  <a:cubicBezTo>
                    <a:pt x="729" y="5419"/>
                    <a:pt x="648" y="5029"/>
                    <a:pt x="648" y="4632"/>
                  </a:cubicBezTo>
                  <a:lnTo>
                    <a:pt x="648" y="2297"/>
                  </a:lnTo>
                  <a:cubicBezTo>
                    <a:pt x="648" y="1609"/>
                    <a:pt x="893" y="943"/>
                    <a:pt x="1337" y="418"/>
                  </a:cubicBezTo>
                  <a:lnTo>
                    <a:pt x="842" y="0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209;p74">
              <a:extLst>
                <a:ext uri="{FF2B5EF4-FFF2-40B4-BE49-F238E27FC236}">
                  <a16:creationId xmlns:a16="http://schemas.microsoft.com/office/drawing/2014/main" id="{71A78688-D4F3-008C-C2D5-BCCC48CEAB1A}"/>
                </a:ext>
              </a:extLst>
            </p:cNvPr>
            <p:cNvSpPr/>
            <p:nvPr/>
          </p:nvSpPr>
          <p:spPr>
            <a:xfrm>
              <a:off x="2722694" y="2225048"/>
              <a:ext cx="86597" cy="52306"/>
            </a:xfrm>
            <a:custGeom>
              <a:avLst/>
              <a:gdLst/>
              <a:ahLst/>
              <a:cxnLst/>
              <a:rect l="l" t="t" r="r" b="b"/>
              <a:pathLst>
                <a:path w="3139" h="1896" extrusionOk="0">
                  <a:moveTo>
                    <a:pt x="533" y="1"/>
                  </a:moveTo>
                  <a:lnTo>
                    <a:pt x="0" y="372"/>
                  </a:lnTo>
                  <a:cubicBezTo>
                    <a:pt x="666" y="1325"/>
                    <a:pt x="1756" y="1896"/>
                    <a:pt x="2920" y="1896"/>
                  </a:cubicBezTo>
                  <a:lnTo>
                    <a:pt x="3138" y="1585"/>
                  </a:lnTo>
                  <a:lnTo>
                    <a:pt x="2920" y="1248"/>
                  </a:lnTo>
                  <a:cubicBezTo>
                    <a:pt x="1972" y="1248"/>
                    <a:pt x="1078" y="780"/>
                    <a:pt x="533" y="1"/>
                  </a:cubicBez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210;p74">
              <a:extLst>
                <a:ext uri="{FF2B5EF4-FFF2-40B4-BE49-F238E27FC236}">
                  <a16:creationId xmlns:a16="http://schemas.microsoft.com/office/drawing/2014/main" id="{367DCA95-6A44-02EB-3AD0-ECA96500D7AC}"/>
                </a:ext>
              </a:extLst>
            </p:cNvPr>
            <p:cNvSpPr/>
            <p:nvPr/>
          </p:nvSpPr>
          <p:spPr>
            <a:xfrm>
              <a:off x="2741012" y="2125347"/>
              <a:ext cx="27532" cy="92335"/>
            </a:xfrm>
            <a:custGeom>
              <a:avLst/>
              <a:gdLst/>
              <a:ahLst/>
              <a:cxnLst/>
              <a:rect l="l" t="t" r="r" b="b"/>
              <a:pathLst>
                <a:path w="998" h="3347" extrusionOk="0">
                  <a:moveTo>
                    <a:pt x="0" y="0"/>
                  </a:moveTo>
                  <a:lnTo>
                    <a:pt x="0" y="1946"/>
                  </a:lnTo>
                  <a:cubicBezTo>
                    <a:pt x="0" y="2460"/>
                    <a:pt x="170" y="2943"/>
                    <a:pt x="487" y="3346"/>
                  </a:cubicBezTo>
                  <a:lnTo>
                    <a:pt x="997" y="2947"/>
                  </a:lnTo>
                  <a:cubicBezTo>
                    <a:pt x="769" y="2658"/>
                    <a:pt x="648" y="2313"/>
                    <a:pt x="648" y="1944"/>
                  </a:cubicBezTo>
                  <a:lnTo>
                    <a:pt x="648" y="0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211;p74">
              <a:extLst>
                <a:ext uri="{FF2B5EF4-FFF2-40B4-BE49-F238E27FC236}">
                  <a16:creationId xmlns:a16="http://schemas.microsoft.com/office/drawing/2014/main" id="{A0D64059-0357-AC28-C910-F81B789D7E63}"/>
                </a:ext>
              </a:extLst>
            </p:cNvPr>
            <p:cNvSpPr/>
            <p:nvPr/>
          </p:nvSpPr>
          <p:spPr>
            <a:xfrm>
              <a:off x="2797014" y="2052406"/>
              <a:ext cx="12276" cy="18125"/>
            </a:xfrm>
            <a:custGeom>
              <a:avLst/>
              <a:gdLst/>
              <a:ahLst/>
              <a:cxnLst/>
              <a:rect l="l" t="t" r="r" b="b"/>
              <a:pathLst>
                <a:path w="445" h="657" extrusionOk="0">
                  <a:moveTo>
                    <a:pt x="226" y="1"/>
                  </a:moveTo>
                  <a:cubicBezTo>
                    <a:pt x="150" y="1"/>
                    <a:pt x="75" y="3"/>
                    <a:pt x="0" y="11"/>
                  </a:cubicBezTo>
                  <a:lnTo>
                    <a:pt x="65" y="657"/>
                  </a:lnTo>
                  <a:cubicBezTo>
                    <a:pt x="118" y="650"/>
                    <a:pt x="172" y="648"/>
                    <a:pt x="226" y="648"/>
                  </a:cubicBezTo>
                  <a:lnTo>
                    <a:pt x="444" y="32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212;p74">
              <a:extLst>
                <a:ext uri="{FF2B5EF4-FFF2-40B4-BE49-F238E27FC236}">
                  <a16:creationId xmlns:a16="http://schemas.microsoft.com/office/drawing/2014/main" id="{AC14E6F6-AECF-62FE-F095-512CC3B1E9CC}"/>
                </a:ext>
              </a:extLst>
            </p:cNvPr>
            <p:cNvSpPr/>
            <p:nvPr/>
          </p:nvSpPr>
          <p:spPr>
            <a:xfrm>
              <a:off x="2776131" y="2136603"/>
              <a:ext cx="34374" cy="69438"/>
            </a:xfrm>
            <a:custGeom>
              <a:avLst/>
              <a:gdLst/>
              <a:ahLst/>
              <a:cxnLst/>
              <a:rect l="l" t="t" r="r" b="b"/>
              <a:pathLst>
                <a:path w="1246" h="2517" extrusionOk="0">
                  <a:moveTo>
                    <a:pt x="1" y="0"/>
                  </a:moveTo>
                  <a:lnTo>
                    <a:pt x="1" y="1544"/>
                  </a:lnTo>
                  <a:cubicBezTo>
                    <a:pt x="1" y="2079"/>
                    <a:pt x="439" y="2517"/>
                    <a:pt x="973" y="2517"/>
                  </a:cubicBezTo>
                  <a:lnTo>
                    <a:pt x="1246" y="2163"/>
                  </a:lnTo>
                  <a:lnTo>
                    <a:pt x="973" y="1867"/>
                  </a:lnTo>
                  <a:cubicBezTo>
                    <a:pt x="796" y="1867"/>
                    <a:pt x="651" y="1723"/>
                    <a:pt x="651" y="1544"/>
                  </a:cubicBezTo>
                  <a:lnTo>
                    <a:pt x="651" y="0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213;p74">
              <a:extLst>
                <a:ext uri="{FF2B5EF4-FFF2-40B4-BE49-F238E27FC236}">
                  <a16:creationId xmlns:a16="http://schemas.microsoft.com/office/drawing/2014/main" id="{DB7DFAB5-3416-D76E-3F0A-D41F42CEC778}"/>
                </a:ext>
              </a:extLst>
            </p:cNvPr>
            <p:cNvSpPr/>
            <p:nvPr/>
          </p:nvSpPr>
          <p:spPr>
            <a:xfrm>
              <a:off x="2776131" y="2088049"/>
              <a:ext cx="32884" cy="30705"/>
            </a:xfrm>
            <a:custGeom>
              <a:avLst/>
              <a:gdLst/>
              <a:ahLst/>
              <a:cxnLst/>
              <a:rect l="l" t="t" r="r" b="b"/>
              <a:pathLst>
                <a:path w="1192" h="1113" extrusionOk="0">
                  <a:moveTo>
                    <a:pt x="973" y="0"/>
                  </a:moveTo>
                  <a:cubicBezTo>
                    <a:pt x="439" y="0"/>
                    <a:pt x="1" y="436"/>
                    <a:pt x="1" y="971"/>
                  </a:cubicBezTo>
                  <a:lnTo>
                    <a:pt x="1" y="1112"/>
                  </a:lnTo>
                  <a:lnTo>
                    <a:pt x="651" y="1112"/>
                  </a:lnTo>
                  <a:lnTo>
                    <a:pt x="651" y="971"/>
                  </a:lnTo>
                  <a:cubicBezTo>
                    <a:pt x="651" y="795"/>
                    <a:pt x="794" y="648"/>
                    <a:pt x="973" y="648"/>
                  </a:cubicBezTo>
                  <a:lnTo>
                    <a:pt x="1191" y="311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14;p74">
              <a:extLst>
                <a:ext uri="{FF2B5EF4-FFF2-40B4-BE49-F238E27FC236}">
                  <a16:creationId xmlns:a16="http://schemas.microsoft.com/office/drawing/2014/main" id="{6A166F84-951B-E522-1DA4-6792C1AAA78F}"/>
                </a:ext>
              </a:extLst>
            </p:cNvPr>
            <p:cNvSpPr/>
            <p:nvPr/>
          </p:nvSpPr>
          <p:spPr>
            <a:xfrm>
              <a:off x="2769675" y="2216882"/>
              <a:ext cx="39671" cy="24912"/>
            </a:xfrm>
            <a:custGeom>
              <a:avLst/>
              <a:gdLst/>
              <a:ahLst/>
              <a:cxnLst/>
              <a:rect l="l" t="t" r="r" b="b"/>
              <a:pathLst>
                <a:path w="1438" h="903" extrusionOk="0">
                  <a:moveTo>
                    <a:pt x="350" y="0"/>
                  </a:moveTo>
                  <a:lnTo>
                    <a:pt x="1" y="547"/>
                  </a:lnTo>
                  <a:cubicBezTo>
                    <a:pt x="364" y="779"/>
                    <a:pt x="786" y="902"/>
                    <a:pt x="1220" y="902"/>
                  </a:cubicBezTo>
                  <a:lnTo>
                    <a:pt x="1437" y="511"/>
                  </a:lnTo>
                  <a:lnTo>
                    <a:pt x="1217" y="252"/>
                  </a:lnTo>
                  <a:cubicBezTo>
                    <a:pt x="907" y="252"/>
                    <a:pt x="606" y="164"/>
                    <a:pt x="350" y="0"/>
                  </a:cubicBez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15;p74">
              <a:extLst>
                <a:ext uri="{FF2B5EF4-FFF2-40B4-BE49-F238E27FC236}">
                  <a16:creationId xmlns:a16="http://schemas.microsoft.com/office/drawing/2014/main" id="{0ADEA509-D7DC-2082-3BF0-EE9C7935FB42}"/>
                </a:ext>
              </a:extLst>
            </p:cNvPr>
            <p:cNvSpPr/>
            <p:nvPr/>
          </p:nvSpPr>
          <p:spPr>
            <a:xfrm>
              <a:off x="2741343" y="2058254"/>
              <a:ext cx="43119" cy="50706"/>
            </a:xfrm>
            <a:custGeom>
              <a:avLst/>
              <a:gdLst/>
              <a:ahLst/>
              <a:cxnLst/>
              <a:rect l="l" t="t" r="r" b="b"/>
              <a:pathLst>
                <a:path w="1563" h="1838" extrusionOk="0">
                  <a:moveTo>
                    <a:pt x="1290" y="1"/>
                  </a:moveTo>
                  <a:cubicBezTo>
                    <a:pt x="584" y="327"/>
                    <a:pt x="101" y="983"/>
                    <a:pt x="0" y="1750"/>
                  </a:cubicBezTo>
                  <a:lnTo>
                    <a:pt x="644" y="1837"/>
                  </a:lnTo>
                  <a:cubicBezTo>
                    <a:pt x="715" y="1290"/>
                    <a:pt x="1060" y="822"/>
                    <a:pt x="1562" y="588"/>
                  </a:cubicBezTo>
                  <a:lnTo>
                    <a:pt x="1290" y="1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16;p74">
              <a:extLst>
                <a:ext uri="{FF2B5EF4-FFF2-40B4-BE49-F238E27FC236}">
                  <a16:creationId xmlns:a16="http://schemas.microsoft.com/office/drawing/2014/main" id="{3FEE4AE7-579E-2942-A8B0-002145111A17}"/>
                </a:ext>
              </a:extLst>
            </p:cNvPr>
            <p:cNvSpPr/>
            <p:nvPr/>
          </p:nvSpPr>
          <p:spPr>
            <a:xfrm>
              <a:off x="2803084" y="2016790"/>
              <a:ext cx="33877" cy="22787"/>
            </a:xfrm>
            <a:custGeom>
              <a:avLst/>
              <a:gdLst/>
              <a:ahLst/>
              <a:cxnLst/>
              <a:rect l="l" t="t" r="r" b="b"/>
              <a:pathLst>
                <a:path w="1228" h="826" extrusionOk="0">
                  <a:moveTo>
                    <a:pt x="0" y="0"/>
                  </a:moveTo>
                  <a:lnTo>
                    <a:pt x="0" y="648"/>
                  </a:lnTo>
                  <a:cubicBezTo>
                    <a:pt x="346" y="648"/>
                    <a:pt x="685" y="708"/>
                    <a:pt x="1005" y="825"/>
                  </a:cubicBezTo>
                  <a:lnTo>
                    <a:pt x="1227" y="216"/>
                  </a:lnTo>
                  <a:cubicBezTo>
                    <a:pt x="834" y="73"/>
                    <a:pt x="422" y="0"/>
                    <a:pt x="0" y="0"/>
                  </a:cubicBez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17;p74">
              <a:extLst>
                <a:ext uri="{FF2B5EF4-FFF2-40B4-BE49-F238E27FC236}">
                  <a16:creationId xmlns:a16="http://schemas.microsoft.com/office/drawing/2014/main" id="{90FF6E48-EB0D-D97F-DCDD-CCBD4B7B024E}"/>
                </a:ext>
              </a:extLst>
            </p:cNvPr>
            <p:cNvSpPr/>
            <p:nvPr/>
          </p:nvSpPr>
          <p:spPr>
            <a:xfrm>
              <a:off x="2845458" y="2031577"/>
              <a:ext cx="55975" cy="83563"/>
            </a:xfrm>
            <a:custGeom>
              <a:avLst/>
              <a:gdLst/>
              <a:ahLst/>
              <a:cxnLst/>
              <a:rect l="l" t="t" r="r" b="b"/>
              <a:pathLst>
                <a:path w="2029" h="3029" extrusionOk="0">
                  <a:moveTo>
                    <a:pt x="341" y="1"/>
                  </a:moveTo>
                  <a:lnTo>
                    <a:pt x="0" y="554"/>
                  </a:lnTo>
                  <a:cubicBezTo>
                    <a:pt x="864" y="1089"/>
                    <a:pt x="1381" y="2015"/>
                    <a:pt x="1381" y="3028"/>
                  </a:cubicBezTo>
                  <a:lnTo>
                    <a:pt x="2028" y="3028"/>
                  </a:lnTo>
                  <a:cubicBezTo>
                    <a:pt x="2028" y="2410"/>
                    <a:pt x="1867" y="1803"/>
                    <a:pt x="1564" y="1270"/>
                  </a:cubicBezTo>
                  <a:cubicBezTo>
                    <a:pt x="1270" y="754"/>
                    <a:pt x="846" y="314"/>
                    <a:pt x="341" y="1"/>
                  </a:cubicBez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218;p74">
              <a:extLst>
                <a:ext uri="{FF2B5EF4-FFF2-40B4-BE49-F238E27FC236}">
                  <a16:creationId xmlns:a16="http://schemas.microsoft.com/office/drawing/2014/main" id="{313F0E62-ADCD-1B1F-811B-CF9B342E66D8}"/>
                </a:ext>
              </a:extLst>
            </p:cNvPr>
            <p:cNvSpPr/>
            <p:nvPr/>
          </p:nvSpPr>
          <p:spPr>
            <a:xfrm>
              <a:off x="2803029" y="2230842"/>
              <a:ext cx="75010" cy="46513"/>
            </a:xfrm>
            <a:custGeom>
              <a:avLst/>
              <a:gdLst/>
              <a:ahLst/>
              <a:cxnLst/>
              <a:rect l="l" t="t" r="r" b="b"/>
              <a:pathLst>
                <a:path w="2719" h="1686" extrusionOk="0">
                  <a:moveTo>
                    <a:pt x="2222" y="1"/>
                  </a:moveTo>
                  <a:cubicBezTo>
                    <a:pt x="1669" y="661"/>
                    <a:pt x="860" y="1038"/>
                    <a:pt x="0" y="1038"/>
                  </a:cubicBezTo>
                  <a:lnTo>
                    <a:pt x="0" y="1686"/>
                  </a:lnTo>
                  <a:cubicBezTo>
                    <a:pt x="1050" y="1686"/>
                    <a:pt x="2041" y="1224"/>
                    <a:pt x="2719" y="418"/>
                  </a:cubicBezTo>
                  <a:lnTo>
                    <a:pt x="2222" y="1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219;p74">
              <a:extLst>
                <a:ext uri="{FF2B5EF4-FFF2-40B4-BE49-F238E27FC236}">
                  <a16:creationId xmlns:a16="http://schemas.microsoft.com/office/drawing/2014/main" id="{FAD8BF9A-6B06-1624-A723-4F4F83E997E7}"/>
                </a:ext>
              </a:extLst>
            </p:cNvPr>
            <p:cNvSpPr/>
            <p:nvPr/>
          </p:nvSpPr>
          <p:spPr>
            <a:xfrm>
              <a:off x="2873735" y="2132409"/>
              <a:ext cx="27698" cy="93577"/>
            </a:xfrm>
            <a:custGeom>
              <a:avLst/>
              <a:gdLst/>
              <a:ahLst/>
              <a:cxnLst/>
              <a:rect l="l" t="t" r="r" b="b"/>
              <a:pathLst>
                <a:path w="1004" h="3392" extrusionOk="0">
                  <a:moveTo>
                    <a:pt x="356" y="1"/>
                  </a:moveTo>
                  <a:lnTo>
                    <a:pt x="356" y="1690"/>
                  </a:lnTo>
                  <a:cubicBezTo>
                    <a:pt x="356" y="2176"/>
                    <a:pt x="232" y="2659"/>
                    <a:pt x="0" y="3082"/>
                  </a:cubicBezTo>
                  <a:lnTo>
                    <a:pt x="570" y="3391"/>
                  </a:lnTo>
                  <a:cubicBezTo>
                    <a:pt x="856" y="2872"/>
                    <a:pt x="1003" y="2281"/>
                    <a:pt x="1003" y="1686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220;p74">
              <a:extLst>
                <a:ext uri="{FF2B5EF4-FFF2-40B4-BE49-F238E27FC236}">
                  <a16:creationId xmlns:a16="http://schemas.microsoft.com/office/drawing/2014/main" id="{6DC530CF-6E7F-EBA6-1094-D7538A42CFDD}"/>
                </a:ext>
              </a:extLst>
            </p:cNvPr>
            <p:cNvSpPr/>
            <p:nvPr/>
          </p:nvSpPr>
          <p:spPr>
            <a:xfrm>
              <a:off x="2834202" y="2168218"/>
              <a:ext cx="31477" cy="55534"/>
            </a:xfrm>
            <a:custGeom>
              <a:avLst/>
              <a:gdLst/>
              <a:ahLst/>
              <a:cxnLst/>
              <a:rect l="l" t="t" r="r" b="b"/>
              <a:pathLst>
                <a:path w="1141" h="2013" extrusionOk="0">
                  <a:moveTo>
                    <a:pt x="493" y="0"/>
                  </a:moveTo>
                  <a:lnTo>
                    <a:pt x="493" y="392"/>
                  </a:lnTo>
                  <a:cubicBezTo>
                    <a:pt x="493" y="832"/>
                    <a:pt x="317" y="1243"/>
                    <a:pt x="1" y="1548"/>
                  </a:cubicBezTo>
                  <a:lnTo>
                    <a:pt x="453" y="2012"/>
                  </a:lnTo>
                  <a:cubicBezTo>
                    <a:pt x="897" y="1585"/>
                    <a:pt x="1141" y="1007"/>
                    <a:pt x="1141" y="388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21;p74">
              <a:extLst>
                <a:ext uri="{FF2B5EF4-FFF2-40B4-BE49-F238E27FC236}">
                  <a16:creationId xmlns:a16="http://schemas.microsoft.com/office/drawing/2014/main" id="{9052B9E9-D958-FF69-53D9-396C9FAB685D}"/>
                </a:ext>
              </a:extLst>
            </p:cNvPr>
            <p:cNvSpPr/>
            <p:nvPr/>
          </p:nvSpPr>
          <p:spPr>
            <a:xfrm>
              <a:off x="2803029" y="2052737"/>
              <a:ext cx="62651" cy="98239"/>
            </a:xfrm>
            <a:custGeom>
              <a:avLst/>
              <a:gdLst/>
              <a:ahLst/>
              <a:cxnLst/>
              <a:rect l="l" t="t" r="r" b="b"/>
              <a:pathLst>
                <a:path w="2271" h="3561" extrusionOk="0">
                  <a:moveTo>
                    <a:pt x="0" y="1"/>
                  </a:moveTo>
                  <a:lnTo>
                    <a:pt x="0" y="649"/>
                  </a:lnTo>
                  <a:cubicBezTo>
                    <a:pt x="892" y="649"/>
                    <a:pt x="1623" y="1373"/>
                    <a:pt x="1623" y="2263"/>
                  </a:cubicBezTo>
                  <a:lnTo>
                    <a:pt x="1623" y="3561"/>
                  </a:lnTo>
                  <a:lnTo>
                    <a:pt x="2271" y="3561"/>
                  </a:lnTo>
                  <a:lnTo>
                    <a:pt x="2271" y="2263"/>
                  </a:lnTo>
                  <a:cubicBezTo>
                    <a:pt x="2271" y="1016"/>
                    <a:pt x="1252" y="1"/>
                    <a:pt x="0" y="1"/>
                  </a:cubicBez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222;p74">
              <a:extLst>
                <a:ext uri="{FF2B5EF4-FFF2-40B4-BE49-F238E27FC236}">
                  <a16:creationId xmlns:a16="http://schemas.microsoft.com/office/drawing/2014/main" id="{706D21F4-F4EA-4966-D600-0AD45433553D}"/>
                </a:ext>
              </a:extLst>
            </p:cNvPr>
            <p:cNvSpPr/>
            <p:nvPr/>
          </p:nvSpPr>
          <p:spPr>
            <a:xfrm>
              <a:off x="2803029" y="2175446"/>
              <a:ext cx="26870" cy="30705"/>
            </a:xfrm>
            <a:custGeom>
              <a:avLst/>
              <a:gdLst/>
              <a:ahLst/>
              <a:cxnLst/>
              <a:rect l="l" t="t" r="r" b="b"/>
              <a:pathLst>
                <a:path w="974" h="1113" extrusionOk="0">
                  <a:moveTo>
                    <a:pt x="325" y="1"/>
                  </a:moveTo>
                  <a:lnTo>
                    <a:pt x="325" y="142"/>
                  </a:lnTo>
                  <a:cubicBezTo>
                    <a:pt x="325" y="317"/>
                    <a:pt x="180" y="465"/>
                    <a:pt x="0" y="465"/>
                  </a:cubicBezTo>
                  <a:lnTo>
                    <a:pt x="0" y="1113"/>
                  </a:lnTo>
                  <a:cubicBezTo>
                    <a:pt x="537" y="1111"/>
                    <a:pt x="973" y="677"/>
                    <a:pt x="973" y="142"/>
                  </a:cubicBezTo>
                  <a:lnTo>
                    <a:pt x="973" y="1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223;p74">
              <a:extLst>
                <a:ext uri="{FF2B5EF4-FFF2-40B4-BE49-F238E27FC236}">
                  <a16:creationId xmlns:a16="http://schemas.microsoft.com/office/drawing/2014/main" id="{1657F890-0BB0-496B-68D9-BA2F90A61C2C}"/>
                </a:ext>
              </a:extLst>
            </p:cNvPr>
            <p:cNvSpPr/>
            <p:nvPr/>
          </p:nvSpPr>
          <p:spPr>
            <a:xfrm>
              <a:off x="2803029" y="2088104"/>
              <a:ext cx="26870" cy="69383"/>
            </a:xfrm>
            <a:custGeom>
              <a:avLst/>
              <a:gdLst/>
              <a:ahLst/>
              <a:cxnLst/>
              <a:rect l="l" t="t" r="r" b="b"/>
              <a:pathLst>
                <a:path w="974" h="2515" extrusionOk="0">
                  <a:moveTo>
                    <a:pt x="0" y="0"/>
                  </a:moveTo>
                  <a:lnTo>
                    <a:pt x="0" y="648"/>
                  </a:lnTo>
                  <a:cubicBezTo>
                    <a:pt x="180" y="648"/>
                    <a:pt x="325" y="793"/>
                    <a:pt x="325" y="971"/>
                  </a:cubicBezTo>
                  <a:lnTo>
                    <a:pt x="325" y="2515"/>
                  </a:lnTo>
                  <a:lnTo>
                    <a:pt x="973" y="2515"/>
                  </a:lnTo>
                  <a:lnTo>
                    <a:pt x="973" y="971"/>
                  </a:lnTo>
                  <a:cubicBezTo>
                    <a:pt x="973" y="436"/>
                    <a:pt x="537" y="0"/>
                    <a:pt x="0" y="0"/>
                  </a:cubicBez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224;p74">
              <a:extLst>
                <a:ext uri="{FF2B5EF4-FFF2-40B4-BE49-F238E27FC236}">
                  <a16:creationId xmlns:a16="http://schemas.microsoft.com/office/drawing/2014/main" id="{5EBBE33C-5A79-C2BE-53FA-09FCE50B0364}"/>
                </a:ext>
              </a:extLst>
            </p:cNvPr>
            <p:cNvSpPr/>
            <p:nvPr/>
          </p:nvSpPr>
          <p:spPr>
            <a:xfrm>
              <a:off x="2803029" y="2219724"/>
              <a:ext cx="26291" cy="22015"/>
            </a:xfrm>
            <a:custGeom>
              <a:avLst/>
              <a:gdLst/>
              <a:ahLst/>
              <a:cxnLst/>
              <a:rect l="l" t="t" r="r" b="b"/>
              <a:pathLst>
                <a:path w="953" h="798" extrusionOk="0">
                  <a:moveTo>
                    <a:pt x="679" y="0"/>
                  </a:moveTo>
                  <a:cubicBezTo>
                    <a:pt x="465" y="99"/>
                    <a:pt x="237" y="149"/>
                    <a:pt x="0" y="149"/>
                  </a:cubicBezTo>
                  <a:lnTo>
                    <a:pt x="0" y="797"/>
                  </a:lnTo>
                  <a:cubicBezTo>
                    <a:pt x="333" y="797"/>
                    <a:pt x="654" y="727"/>
                    <a:pt x="953" y="587"/>
                  </a:cubicBezTo>
                  <a:lnTo>
                    <a:pt x="679" y="0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2225;p74">
            <a:extLst>
              <a:ext uri="{FF2B5EF4-FFF2-40B4-BE49-F238E27FC236}">
                <a16:creationId xmlns:a16="http://schemas.microsoft.com/office/drawing/2014/main" id="{9C5A70E9-848C-CDAB-DC61-3E5E281499B6}"/>
              </a:ext>
            </a:extLst>
          </p:cNvPr>
          <p:cNvGrpSpPr/>
          <p:nvPr/>
        </p:nvGrpSpPr>
        <p:grpSpPr>
          <a:xfrm>
            <a:off x="3362062" y="2153975"/>
            <a:ext cx="380266" cy="243984"/>
            <a:chOff x="3362062" y="2020625"/>
            <a:chExt cx="380266" cy="243984"/>
          </a:xfrm>
        </p:grpSpPr>
        <p:sp>
          <p:nvSpPr>
            <p:cNvPr id="185" name="Google Shape;2226;p74">
              <a:extLst>
                <a:ext uri="{FF2B5EF4-FFF2-40B4-BE49-F238E27FC236}">
                  <a16:creationId xmlns:a16="http://schemas.microsoft.com/office/drawing/2014/main" id="{12D21FD4-F389-45F1-34A2-DEACB49542C9}"/>
                </a:ext>
              </a:extLst>
            </p:cNvPr>
            <p:cNvSpPr/>
            <p:nvPr/>
          </p:nvSpPr>
          <p:spPr>
            <a:xfrm>
              <a:off x="3475860" y="2168494"/>
              <a:ext cx="61217" cy="22015"/>
            </a:xfrm>
            <a:custGeom>
              <a:avLst/>
              <a:gdLst/>
              <a:ahLst/>
              <a:cxnLst/>
              <a:rect l="l" t="t" r="r" b="b"/>
              <a:pathLst>
                <a:path w="2219" h="798" extrusionOk="0">
                  <a:moveTo>
                    <a:pt x="0" y="0"/>
                  </a:moveTo>
                  <a:lnTo>
                    <a:pt x="0" y="798"/>
                  </a:lnTo>
                  <a:lnTo>
                    <a:pt x="1881" y="798"/>
                  </a:lnTo>
                  <a:lnTo>
                    <a:pt x="2218" y="398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227;p74">
              <a:extLst>
                <a:ext uri="{FF2B5EF4-FFF2-40B4-BE49-F238E27FC236}">
                  <a16:creationId xmlns:a16="http://schemas.microsoft.com/office/drawing/2014/main" id="{C5B7C6AE-AD8C-E348-A120-FC250169B0D2}"/>
                </a:ext>
              </a:extLst>
            </p:cNvPr>
            <p:cNvSpPr/>
            <p:nvPr/>
          </p:nvSpPr>
          <p:spPr>
            <a:xfrm>
              <a:off x="3528414" y="2115333"/>
              <a:ext cx="52140" cy="75176"/>
            </a:xfrm>
            <a:custGeom>
              <a:avLst/>
              <a:gdLst/>
              <a:ahLst/>
              <a:cxnLst/>
              <a:rect l="l" t="t" r="r" b="b"/>
              <a:pathLst>
                <a:path w="1890" h="2725" extrusionOk="0">
                  <a:moveTo>
                    <a:pt x="1088" y="0"/>
                  </a:moveTo>
                  <a:lnTo>
                    <a:pt x="1088" y="943"/>
                  </a:lnTo>
                  <a:cubicBezTo>
                    <a:pt x="1088" y="1485"/>
                    <a:pt x="650" y="1925"/>
                    <a:pt x="107" y="1925"/>
                  </a:cubicBezTo>
                  <a:lnTo>
                    <a:pt x="0" y="1925"/>
                  </a:lnTo>
                  <a:lnTo>
                    <a:pt x="0" y="2725"/>
                  </a:lnTo>
                  <a:lnTo>
                    <a:pt x="101" y="2725"/>
                  </a:lnTo>
                  <a:cubicBezTo>
                    <a:pt x="1088" y="2725"/>
                    <a:pt x="1889" y="1925"/>
                    <a:pt x="1889" y="936"/>
                  </a:cubicBezTo>
                  <a:lnTo>
                    <a:pt x="1889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228;p74">
              <a:extLst>
                <a:ext uri="{FF2B5EF4-FFF2-40B4-BE49-F238E27FC236}">
                  <a16:creationId xmlns:a16="http://schemas.microsoft.com/office/drawing/2014/main" id="{A0F8667A-82AF-368A-C9F4-3D80F0EA12AD}"/>
                </a:ext>
              </a:extLst>
            </p:cNvPr>
            <p:cNvSpPr/>
            <p:nvPr/>
          </p:nvSpPr>
          <p:spPr>
            <a:xfrm>
              <a:off x="3390670" y="2099746"/>
              <a:ext cx="94680" cy="164863"/>
            </a:xfrm>
            <a:custGeom>
              <a:avLst/>
              <a:gdLst/>
              <a:ahLst/>
              <a:cxnLst/>
              <a:rect l="l" t="t" r="r" b="b"/>
              <a:pathLst>
                <a:path w="3432" h="5976" extrusionOk="0">
                  <a:moveTo>
                    <a:pt x="3431" y="0"/>
                  </a:moveTo>
                  <a:lnTo>
                    <a:pt x="1" y="789"/>
                  </a:lnTo>
                  <a:lnTo>
                    <a:pt x="1" y="2888"/>
                  </a:lnTo>
                  <a:lnTo>
                    <a:pt x="1716" y="5976"/>
                  </a:lnTo>
                  <a:lnTo>
                    <a:pt x="3431" y="5976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229;p74">
              <a:extLst>
                <a:ext uri="{FF2B5EF4-FFF2-40B4-BE49-F238E27FC236}">
                  <a16:creationId xmlns:a16="http://schemas.microsoft.com/office/drawing/2014/main" id="{80E94ABC-61BE-DA4D-D4D3-AD2A9152984C}"/>
                </a:ext>
              </a:extLst>
            </p:cNvPr>
            <p:cNvSpPr/>
            <p:nvPr/>
          </p:nvSpPr>
          <p:spPr>
            <a:xfrm>
              <a:off x="3681249" y="2044626"/>
              <a:ext cx="61079" cy="53575"/>
            </a:xfrm>
            <a:custGeom>
              <a:avLst/>
              <a:gdLst/>
              <a:ahLst/>
              <a:cxnLst/>
              <a:rect l="l" t="t" r="r" b="b"/>
              <a:pathLst>
                <a:path w="2214" h="1942" extrusionOk="0">
                  <a:moveTo>
                    <a:pt x="0" y="0"/>
                  </a:moveTo>
                  <a:lnTo>
                    <a:pt x="0" y="1942"/>
                  </a:lnTo>
                  <a:lnTo>
                    <a:pt x="2214" y="1942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230;p74">
              <a:extLst>
                <a:ext uri="{FF2B5EF4-FFF2-40B4-BE49-F238E27FC236}">
                  <a16:creationId xmlns:a16="http://schemas.microsoft.com/office/drawing/2014/main" id="{7696C17E-9142-16FC-ED07-A2E8E8E87568}"/>
                </a:ext>
              </a:extLst>
            </p:cNvPr>
            <p:cNvSpPr/>
            <p:nvPr/>
          </p:nvSpPr>
          <p:spPr>
            <a:xfrm>
              <a:off x="3390118" y="2179391"/>
              <a:ext cx="47616" cy="85218"/>
            </a:xfrm>
            <a:custGeom>
              <a:avLst/>
              <a:gdLst/>
              <a:ahLst/>
              <a:cxnLst/>
              <a:rect l="l" t="t" r="r" b="b"/>
              <a:pathLst>
                <a:path w="1726" h="3089" extrusionOk="0">
                  <a:moveTo>
                    <a:pt x="0" y="1"/>
                  </a:moveTo>
                  <a:lnTo>
                    <a:pt x="0" y="3089"/>
                  </a:lnTo>
                  <a:lnTo>
                    <a:pt x="1726" y="3089"/>
                  </a:lnTo>
                  <a:lnTo>
                    <a:pt x="1726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231;p74">
              <a:extLst>
                <a:ext uri="{FF2B5EF4-FFF2-40B4-BE49-F238E27FC236}">
                  <a16:creationId xmlns:a16="http://schemas.microsoft.com/office/drawing/2014/main" id="{DF7137D8-682D-EA4A-C578-60431E8384B0}"/>
                </a:ext>
              </a:extLst>
            </p:cNvPr>
            <p:cNvSpPr/>
            <p:nvPr/>
          </p:nvSpPr>
          <p:spPr>
            <a:xfrm>
              <a:off x="3362062" y="2020625"/>
              <a:ext cx="186574" cy="101136"/>
            </a:xfrm>
            <a:custGeom>
              <a:avLst/>
              <a:gdLst/>
              <a:ahLst/>
              <a:cxnLst/>
              <a:rect l="l" t="t" r="r" b="b"/>
              <a:pathLst>
                <a:path w="6763" h="3666" extrusionOk="0">
                  <a:moveTo>
                    <a:pt x="0" y="0"/>
                  </a:moveTo>
                  <a:lnTo>
                    <a:pt x="0" y="1457"/>
                  </a:lnTo>
                  <a:lnTo>
                    <a:pt x="1017" y="2820"/>
                  </a:lnTo>
                  <a:lnTo>
                    <a:pt x="1017" y="3665"/>
                  </a:lnTo>
                  <a:lnTo>
                    <a:pt x="6000" y="3665"/>
                  </a:lnTo>
                  <a:lnTo>
                    <a:pt x="6763" y="1871"/>
                  </a:lnTo>
                  <a:lnTo>
                    <a:pt x="6000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232;p74">
              <a:extLst>
                <a:ext uri="{FF2B5EF4-FFF2-40B4-BE49-F238E27FC236}">
                  <a16:creationId xmlns:a16="http://schemas.microsoft.com/office/drawing/2014/main" id="{4E6017B4-FA4C-913F-913B-A0B23714323C}"/>
                </a:ext>
              </a:extLst>
            </p:cNvPr>
            <p:cNvSpPr/>
            <p:nvPr/>
          </p:nvSpPr>
          <p:spPr>
            <a:xfrm>
              <a:off x="3527918" y="2020625"/>
              <a:ext cx="183181" cy="101191"/>
            </a:xfrm>
            <a:custGeom>
              <a:avLst/>
              <a:gdLst/>
              <a:ahLst/>
              <a:cxnLst/>
              <a:rect l="l" t="t" r="r" b="b"/>
              <a:pathLst>
                <a:path w="6640" h="3668" extrusionOk="0">
                  <a:moveTo>
                    <a:pt x="0" y="0"/>
                  </a:moveTo>
                  <a:lnTo>
                    <a:pt x="0" y="3667"/>
                  </a:lnTo>
                  <a:lnTo>
                    <a:pt x="5948" y="3667"/>
                  </a:lnTo>
                  <a:lnTo>
                    <a:pt x="6218" y="2236"/>
                  </a:lnTo>
                  <a:lnTo>
                    <a:pt x="5764" y="1833"/>
                  </a:lnTo>
                  <a:lnTo>
                    <a:pt x="6371" y="1429"/>
                  </a:lnTo>
                  <a:lnTo>
                    <a:pt x="664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233;p74">
              <a:extLst>
                <a:ext uri="{FF2B5EF4-FFF2-40B4-BE49-F238E27FC236}">
                  <a16:creationId xmlns:a16="http://schemas.microsoft.com/office/drawing/2014/main" id="{1CC5574F-A915-5E58-DED7-8068E141E782}"/>
                </a:ext>
              </a:extLst>
            </p:cNvPr>
            <p:cNvSpPr/>
            <p:nvPr/>
          </p:nvSpPr>
          <p:spPr>
            <a:xfrm>
              <a:off x="3566982" y="2060158"/>
              <a:ext cx="135482" cy="22070"/>
            </a:xfrm>
            <a:custGeom>
              <a:avLst/>
              <a:gdLst/>
              <a:ahLst/>
              <a:cxnLst/>
              <a:rect l="l" t="t" r="r" b="b"/>
              <a:pathLst>
                <a:path w="4911" h="800" extrusionOk="0">
                  <a:moveTo>
                    <a:pt x="1" y="0"/>
                  </a:moveTo>
                  <a:lnTo>
                    <a:pt x="1" y="799"/>
                  </a:lnTo>
                  <a:lnTo>
                    <a:pt x="4760" y="799"/>
                  </a:lnTo>
                  <a:lnTo>
                    <a:pt x="4911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2234;p74">
            <a:extLst>
              <a:ext uri="{FF2B5EF4-FFF2-40B4-BE49-F238E27FC236}">
                <a16:creationId xmlns:a16="http://schemas.microsoft.com/office/drawing/2014/main" id="{332461E0-D89F-0EAA-D198-EAC07C71CD34}"/>
              </a:ext>
            </a:extLst>
          </p:cNvPr>
          <p:cNvGrpSpPr/>
          <p:nvPr/>
        </p:nvGrpSpPr>
        <p:grpSpPr>
          <a:xfrm>
            <a:off x="4183811" y="2123242"/>
            <a:ext cx="232314" cy="305394"/>
            <a:chOff x="4183811" y="1989892"/>
            <a:chExt cx="232314" cy="305394"/>
          </a:xfrm>
        </p:grpSpPr>
        <p:sp>
          <p:nvSpPr>
            <p:cNvPr id="194" name="Google Shape;2235;p74">
              <a:extLst>
                <a:ext uri="{FF2B5EF4-FFF2-40B4-BE49-F238E27FC236}">
                  <a16:creationId xmlns:a16="http://schemas.microsoft.com/office/drawing/2014/main" id="{DD68EB58-7ACB-4F72-DD1A-464114E444BE}"/>
                </a:ext>
              </a:extLst>
            </p:cNvPr>
            <p:cNvSpPr/>
            <p:nvPr/>
          </p:nvSpPr>
          <p:spPr>
            <a:xfrm>
              <a:off x="4185935" y="1989892"/>
              <a:ext cx="151235" cy="281889"/>
            </a:xfrm>
            <a:custGeom>
              <a:avLst/>
              <a:gdLst/>
              <a:ahLst/>
              <a:cxnLst/>
              <a:rect l="l" t="t" r="r" b="b"/>
              <a:pathLst>
                <a:path w="5482" h="10218" extrusionOk="0">
                  <a:moveTo>
                    <a:pt x="850" y="0"/>
                  </a:moveTo>
                  <a:cubicBezTo>
                    <a:pt x="380" y="4"/>
                    <a:pt x="0" y="384"/>
                    <a:pt x="0" y="854"/>
                  </a:cubicBezTo>
                  <a:lnTo>
                    <a:pt x="0" y="10218"/>
                  </a:lnTo>
                  <a:lnTo>
                    <a:pt x="4178" y="9792"/>
                  </a:lnTo>
                  <a:lnTo>
                    <a:pt x="5481" y="4632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236;p74">
              <a:extLst>
                <a:ext uri="{FF2B5EF4-FFF2-40B4-BE49-F238E27FC236}">
                  <a16:creationId xmlns:a16="http://schemas.microsoft.com/office/drawing/2014/main" id="{9EF232AD-438A-AB90-0F02-6A1A1B503F9C}"/>
                </a:ext>
              </a:extLst>
            </p:cNvPr>
            <p:cNvSpPr/>
            <p:nvPr/>
          </p:nvSpPr>
          <p:spPr>
            <a:xfrm>
              <a:off x="4300947" y="1990003"/>
              <a:ext cx="115123" cy="270054"/>
            </a:xfrm>
            <a:custGeom>
              <a:avLst/>
              <a:gdLst/>
              <a:ahLst/>
              <a:cxnLst/>
              <a:rect l="l" t="t" r="r" b="b"/>
              <a:pathLst>
                <a:path w="4173" h="9789" extrusionOk="0">
                  <a:moveTo>
                    <a:pt x="1" y="0"/>
                  </a:moveTo>
                  <a:lnTo>
                    <a:pt x="1" y="9788"/>
                  </a:lnTo>
                  <a:lnTo>
                    <a:pt x="4172" y="9360"/>
                  </a:lnTo>
                  <a:lnTo>
                    <a:pt x="4172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237;p74">
              <a:extLst>
                <a:ext uri="{FF2B5EF4-FFF2-40B4-BE49-F238E27FC236}">
                  <a16:creationId xmlns:a16="http://schemas.microsoft.com/office/drawing/2014/main" id="{9819DD7B-CD56-FF60-2340-50D516F4575B}"/>
                </a:ext>
              </a:extLst>
            </p:cNvPr>
            <p:cNvSpPr/>
            <p:nvPr/>
          </p:nvSpPr>
          <p:spPr>
            <a:xfrm>
              <a:off x="4233634" y="2037646"/>
              <a:ext cx="95508" cy="160421"/>
            </a:xfrm>
            <a:custGeom>
              <a:avLst/>
              <a:gdLst/>
              <a:ahLst/>
              <a:cxnLst/>
              <a:rect l="l" t="t" r="r" b="b"/>
              <a:pathLst>
                <a:path w="3462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453" y="5815"/>
                  </a:lnTo>
                  <a:lnTo>
                    <a:pt x="3462" y="2957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238;p74">
              <a:extLst>
                <a:ext uri="{FF2B5EF4-FFF2-40B4-BE49-F238E27FC236}">
                  <a16:creationId xmlns:a16="http://schemas.microsoft.com/office/drawing/2014/main" id="{B45C6E49-0034-D07C-DC0F-2A221AA078DD}"/>
                </a:ext>
              </a:extLst>
            </p:cNvPr>
            <p:cNvSpPr/>
            <p:nvPr/>
          </p:nvSpPr>
          <p:spPr>
            <a:xfrm>
              <a:off x="4301002" y="2037646"/>
              <a:ext cx="68003" cy="160421"/>
            </a:xfrm>
            <a:custGeom>
              <a:avLst/>
              <a:gdLst/>
              <a:ahLst/>
              <a:cxnLst/>
              <a:rect l="l" t="t" r="r" b="b"/>
              <a:pathLst>
                <a:path w="2465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465" y="5815"/>
                  </a:lnTo>
                  <a:lnTo>
                    <a:pt x="2465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239;p74">
              <a:extLst>
                <a:ext uri="{FF2B5EF4-FFF2-40B4-BE49-F238E27FC236}">
                  <a16:creationId xmlns:a16="http://schemas.microsoft.com/office/drawing/2014/main" id="{3DFFCFBA-EF1C-D63C-4B7C-34D7A2D3E5E6}"/>
                </a:ext>
              </a:extLst>
            </p:cNvPr>
            <p:cNvSpPr/>
            <p:nvPr/>
          </p:nvSpPr>
          <p:spPr>
            <a:xfrm>
              <a:off x="4183811" y="2248167"/>
              <a:ext cx="141331" cy="47119"/>
            </a:xfrm>
            <a:custGeom>
              <a:avLst/>
              <a:gdLst/>
              <a:ahLst/>
              <a:cxnLst/>
              <a:rect l="l" t="t" r="r" b="b"/>
              <a:pathLst>
                <a:path w="5123" h="1708" extrusionOk="0">
                  <a:moveTo>
                    <a:pt x="919" y="0"/>
                  </a:moveTo>
                  <a:cubicBezTo>
                    <a:pt x="406" y="0"/>
                    <a:pt x="1" y="452"/>
                    <a:pt x="73" y="979"/>
                  </a:cubicBezTo>
                  <a:cubicBezTo>
                    <a:pt x="132" y="1383"/>
                    <a:pt x="523" y="1708"/>
                    <a:pt x="931" y="1708"/>
                  </a:cubicBezTo>
                  <a:lnTo>
                    <a:pt x="4257" y="1708"/>
                  </a:lnTo>
                  <a:lnTo>
                    <a:pt x="5122" y="856"/>
                  </a:lnTo>
                  <a:lnTo>
                    <a:pt x="4257" y="2"/>
                  </a:lnTo>
                  <a:lnTo>
                    <a:pt x="919" y="2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240;p74">
              <a:extLst>
                <a:ext uri="{FF2B5EF4-FFF2-40B4-BE49-F238E27FC236}">
                  <a16:creationId xmlns:a16="http://schemas.microsoft.com/office/drawing/2014/main" id="{CB8C4D5D-8640-6A48-71D5-68F61FF0EE6D}"/>
                </a:ext>
              </a:extLst>
            </p:cNvPr>
            <p:cNvSpPr/>
            <p:nvPr/>
          </p:nvSpPr>
          <p:spPr>
            <a:xfrm>
              <a:off x="4301002" y="2248167"/>
              <a:ext cx="115123" cy="47119"/>
            </a:xfrm>
            <a:custGeom>
              <a:avLst/>
              <a:gdLst/>
              <a:ahLst/>
              <a:cxnLst/>
              <a:rect l="l" t="t" r="r" b="b"/>
              <a:pathLst>
                <a:path w="4173" h="1708" extrusionOk="0">
                  <a:moveTo>
                    <a:pt x="1" y="0"/>
                  </a:moveTo>
                  <a:lnTo>
                    <a:pt x="1" y="1708"/>
                  </a:lnTo>
                  <a:lnTo>
                    <a:pt x="4172" y="1708"/>
                  </a:lnTo>
                  <a:lnTo>
                    <a:pt x="4172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241;p74">
              <a:extLst>
                <a:ext uri="{FF2B5EF4-FFF2-40B4-BE49-F238E27FC236}">
                  <a16:creationId xmlns:a16="http://schemas.microsoft.com/office/drawing/2014/main" id="{D4DB082C-4E6B-C044-81A1-D7702E62717E}"/>
                </a:ext>
              </a:extLst>
            </p:cNvPr>
            <p:cNvSpPr/>
            <p:nvPr/>
          </p:nvSpPr>
          <p:spPr>
            <a:xfrm>
              <a:off x="4292036" y="2064434"/>
              <a:ext cx="13463" cy="68665"/>
            </a:xfrm>
            <a:custGeom>
              <a:avLst/>
              <a:gdLst/>
              <a:ahLst/>
              <a:cxnLst/>
              <a:rect l="l" t="t" r="r" b="b"/>
              <a:pathLst>
                <a:path w="488" h="2489" extrusionOk="0">
                  <a:moveTo>
                    <a:pt x="1" y="1"/>
                  </a:moveTo>
                  <a:lnTo>
                    <a:pt x="1" y="3"/>
                  </a:lnTo>
                  <a:lnTo>
                    <a:pt x="1" y="2489"/>
                  </a:lnTo>
                  <a:lnTo>
                    <a:pt x="326" y="2489"/>
                  </a:lnTo>
                  <a:lnTo>
                    <a:pt x="487" y="124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242;p74">
              <a:extLst>
                <a:ext uri="{FF2B5EF4-FFF2-40B4-BE49-F238E27FC236}">
                  <a16:creationId xmlns:a16="http://schemas.microsoft.com/office/drawing/2014/main" id="{A43F2826-575B-2870-B3E4-FEB1E91F1A0A}"/>
                </a:ext>
              </a:extLst>
            </p:cNvPr>
            <p:cNvSpPr/>
            <p:nvPr/>
          </p:nvSpPr>
          <p:spPr>
            <a:xfrm>
              <a:off x="4292036" y="2152686"/>
              <a:ext cx="13463" cy="18015"/>
            </a:xfrm>
            <a:custGeom>
              <a:avLst/>
              <a:gdLst/>
              <a:ahLst/>
              <a:cxnLst/>
              <a:rect l="l" t="t" r="r" b="b"/>
              <a:pathLst>
                <a:path w="488" h="653" extrusionOk="0">
                  <a:moveTo>
                    <a:pt x="1" y="0"/>
                  </a:moveTo>
                  <a:lnTo>
                    <a:pt x="1" y="2"/>
                  </a:lnTo>
                  <a:lnTo>
                    <a:pt x="1" y="652"/>
                  </a:lnTo>
                  <a:lnTo>
                    <a:pt x="326" y="652"/>
                  </a:lnTo>
                  <a:lnTo>
                    <a:pt x="487" y="325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243;p74">
              <a:extLst>
                <a:ext uri="{FF2B5EF4-FFF2-40B4-BE49-F238E27FC236}">
                  <a16:creationId xmlns:a16="http://schemas.microsoft.com/office/drawing/2014/main" id="{00A75E25-5E86-0058-C3BF-6C8FF484DE6F}"/>
                </a:ext>
              </a:extLst>
            </p:cNvPr>
            <p:cNvSpPr/>
            <p:nvPr/>
          </p:nvSpPr>
          <p:spPr>
            <a:xfrm>
              <a:off x="4301002" y="2064489"/>
              <a:ext cx="8994" cy="68610"/>
            </a:xfrm>
            <a:custGeom>
              <a:avLst/>
              <a:gdLst/>
              <a:ahLst/>
              <a:cxnLst/>
              <a:rect l="l" t="t" r="r" b="b"/>
              <a:pathLst>
                <a:path w="326" h="2487" extrusionOk="0">
                  <a:moveTo>
                    <a:pt x="1" y="1"/>
                  </a:moveTo>
                  <a:lnTo>
                    <a:pt x="1" y="2487"/>
                  </a:lnTo>
                  <a:lnTo>
                    <a:pt x="326" y="2487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244;p74">
              <a:extLst>
                <a:ext uri="{FF2B5EF4-FFF2-40B4-BE49-F238E27FC236}">
                  <a16:creationId xmlns:a16="http://schemas.microsoft.com/office/drawing/2014/main" id="{933CB268-74FE-BCB3-380F-2BDD29ED60C9}"/>
                </a:ext>
              </a:extLst>
            </p:cNvPr>
            <p:cNvSpPr/>
            <p:nvPr/>
          </p:nvSpPr>
          <p:spPr>
            <a:xfrm>
              <a:off x="4301002" y="2152741"/>
              <a:ext cx="8994" cy="17959"/>
            </a:xfrm>
            <a:custGeom>
              <a:avLst/>
              <a:gdLst/>
              <a:ahLst/>
              <a:cxnLst/>
              <a:rect l="l" t="t" r="r" b="b"/>
              <a:pathLst>
                <a:path w="326" h="651" extrusionOk="0">
                  <a:moveTo>
                    <a:pt x="1" y="0"/>
                  </a:moveTo>
                  <a:lnTo>
                    <a:pt x="1" y="650"/>
                  </a:lnTo>
                  <a:lnTo>
                    <a:pt x="326" y="650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245;p74">
            <a:extLst>
              <a:ext uri="{FF2B5EF4-FFF2-40B4-BE49-F238E27FC236}">
                <a16:creationId xmlns:a16="http://schemas.microsoft.com/office/drawing/2014/main" id="{DC6A5808-FF24-2D18-0CD8-9EFA86763B95}"/>
              </a:ext>
            </a:extLst>
          </p:cNvPr>
          <p:cNvGrpSpPr/>
          <p:nvPr/>
        </p:nvGrpSpPr>
        <p:grpSpPr>
          <a:xfrm>
            <a:off x="4883264" y="2123353"/>
            <a:ext cx="264757" cy="305283"/>
            <a:chOff x="4883264" y="1990003"/>
            <a:chExt cx="264757" cy="305283"/>
          </a:xfrm>
        </p:grpSpPr>
        <p:sp>
          <p:nvSpPr>
            <p:cNvPr id="205" name="Google Shape;2246;p74">
              <a:extLst>
                <a:ext uri="{FF2B5EF4-FFF2-40B4-BE49-F238E27FC236}">
                  <a16:creationId xmlns:a16="http://schemas.microsoft.com/office/drawing/2014/main" id="{83F4C61A-A86B-96E0-FEA5-2882EC1D28F4}"/>
                </a:ext>
              </a:extLst>
            </p:cNvPr>
            <p:cNvSpPr/>
            <p:nvPr/>
          </p:nvSpPr>
          <p:spPr>
            <a:xfrm>
              <a:off x="4883264" y="2146782"/>
              <a:ext cx="58982" cy="124006"/>
            </a:xfrm>
            <a:custGeom>
              <a:avLst/>
              <a:gdLst/>
              <a:ahLst/>
              <a:cxnLst/>
              <a:rect l="l" t="t" r="r" b="b"/>
              <a:pathLst>
                <a:path w="2138" h="4495" extrusionOk="0">
                  <a:moveTo>
                    <a:pt x="1055" y="0"/>
                  </a:moveTo>
                  <a:cubicBezTo>
                    <a:pt x="474" y="0"/>
                    <a:pt x="0" y="473"/>
                    <a:pt x="0" y="1058"/>
                  </a:cubicBezTo>
                  <a:lnTo>
                    <a:pt x="0" y="4495"/>
                  </a:lnTo>
                  <a:lnTo>
                    <a:pt x="650" y="4495"/>
                  </a:lnTo>
                  <a:lnTo>
                    <a:pt x="650" y="1058"/>
                  </a:lnTo>
                  <a:cubicBezTo>
                    <a:pt x="650" y="832"/>
                    <a:pt x="831" y="648"/>
                    <a:pt x="1060" y="648"/>
                  </a:cubicBezTo>
                  <a:lnTo>
                    <a:pt x="2137" y="648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247;p74">
              <a:extLst>
                <a:ext uri="{FF2B5EF4-FFF2-40B4-BE49-F238E27FC236}">
                  <a16:creationId xmlns:a16="http://schemas.microsoft.com/office/drawing/2014/main" id="{B20BDC72-9CC7-3CF4-3FB3-CB0E9E260538}"/>
                </a:ext>
              </a:extLst>
            </p:cNvPr>
            <p:cNvSpPr/>
            <p:nvPr/>
          </p:nvSpPr>
          <p:spPr>
            <a:xfrm>
              <a:off x="5088956" y="2146782"/>
              <a:ext cx="59065" cy="124006"/>
            </a:xfrm>
            <a:custGeom>
              <a:avLst/>
              <a:gdLst/>
              <a:ahLst/>
              <a:cxnLst/>
              <a:rect l="l" t="t" r="r" b="b"/>
              <a:pathLst>
                <a:path w="2141" h="4495" extrusionOk="0">
                  <a:moveTo>
                    <a:pt x="1" y="0"/>
                  </a:moveTo>
                  <a:lnTo>
                    <a:pt x="1" y="648"/>
                  </a:lnTo>
                  <a:lnTo>
                    <a:pt x="1083" y="648"/>
                  </a:lnTo>
                  <a:cubicBezTo>
                    <a:pt x="1309" y="648"/>
                    <a:pt x="1490" y="832"/>
                    <a:pt x="1490" y="1058"/>
                  </a:cubicBezTo>
                  <a:lnTo>
                    <a:pt x="1490" y="4495"/>
                  </a:lnTo>
                  <a:lnTo>
                    <a:pt x="2140" y="4495"/>
                  </a:lnTo>
                  <a:lnTo>
                    <a:pt x="2140" y="1058"/>
                  </a:lnTo>
                  <a:cubicBezTo>
                    <a:pt x="2140" y="473"/>
                    <a:pt x="1666" y="0"/>
                    <a:pt x="1083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248;p74">
              <a:extLst>
                <a:ext uri="{FF2B5EF4-FFF2-40B4-BE49-F238E27FC236}">
                  <a16:creationId xmlns:a16="http://schemas.microsoft.com/office/drawing/2014/main" id="{0570509D-B772-89F7-F9AC-62E854D8AAB9}"/>
                </a:ext>
              </a:extLst>
            </p:cNvPr>
            <p:cNvSpPr/>
            <p:nvPr/>
          </p:nvSpPr>
          <p:spPr>
            <a:xfrm>
              <a:off x="4972096" y="1990003"/>
              <a:ext cx="17904" cy="57244"/>
            </a:xfrm>
            <a:custGeom>
              <a:avLst/>
              <a:gdLst/>
              <a:ahLst/>
              <a:cxnLst/>
              <a:rect l="l" t="t" r="r" b="b"/>
              <a:pathLst>
                <a:path w="649" h="2075" extrusionOk="0">
                  <a:moveTo>
                    <a:pt x="1" y="0"/>
                  </a:moveTo>
                  <a:lnTo>
                    <a:pt x="1" y="2075"/>
                  </a:lnTo>
                  <a:lnTo>
                    <a:pt x="649" y="2075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249;p74">
              <a:extLst>
                <a:ext uri="{FF2B5EF4-FFF2-40B4-BE49-F238E27FC236}">
                  <a16:creationId xmlns:a16="http://schemas.microsoft.com/office/drawing/2014/main" id="{027A0B35-FE89-4FC2-4617-188216D9188B}"/>
                </a:ext>
              </a:extLst>
            </p:cNvPr>
            <p:cNvSpPr/>
            <p:nvPr/>
          </p:nvSpPr>
          <p:spPr>
            <a:xfrm>
              <a:off x="5041258" y="1990003"/>
              <a:ext cx="17959" cy="57244"/>
            </a:xfrm>
            <a:custGeom>
              <a:avLst/>
              <a:gdLst/>
              <a:ahLst/>
              <a:cxnLst/>
              <a:rect l="l" t="t" r="r" b="b"/>
              <a:pathLst>
                <a:path w="651" h="2075" extrusionOk="0">
                  <a:moveTo>
                    <a:pt x="0" y="0"/>
                  </a:moveTo>
                  <a:lnTo>
                    <a:pt x="0" y="2075"/>
                  </a:lnTo>
                  <a:lnTo>
                    <a:pt x="650" y="2075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250;p74">
              <a:extLst>
                <a:ext uri="{FF2B5EF4-FFF2-40B4-BE49-F238E27FC236}">
                  <a16:creationId xmlns:a16="http://schemas.microsoft.com/office/drawing/2014/main" id="{0EAC29A4-E3F3-6157-8FFF-19181226FDFB}"/>
                </a:ext>
              </a:extLst>
            </p:cNvPr>
            <p:cNvSpPr/>
            <p:nvPr/>
          </p:nvSpPr>
          <p:spPr>
            <a:xfrm>
              <a:off x="4927404" y="2038281"/>
              <a:ext cx="116668" cy="257005"/>
            </a:xfrm>
            <a:custGeom>
              <a:avLst/>
              <a:gdLst/>
              <a:ahLst/>
              <a:cxnLst/>
              <a:rect l="l" t="t" r="r" b="b"/>
              <a:pathLst>
                <a:path w="4229" h="9316" extrusionOk="0">
                  <a:moveTo>
                    <a:pt x="1080" y="0"/>
                  </a:moveTo>
                  <a:lnTo>
                    <a:pt x="1080" y="2999"/>
                  </a:lnTo>
                  <a:lnTo>
                    <a:pt x="0" y="4216"/>
                  </a:lnTo>
                  <a:lnTo>
                    <a:pt x="0" y="9316"/>
                  </a:lnTo>
                  <a:lnTo>
                    <a:pt x="3199" y="9316"/>
                  </a:lnTo>
                  <a:lnTo>
                    <a:pt x="4228" y="3921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251;p74">
              <a:extLst>
                <a:ext uri="{FF2B5EF4-FFF2-40B4-BE49-F238E27FC236}">
                  <a16:creationId xmlns:a16="http://schemas.microsoft.com/office/drawing/2014/main" id="{84F23491-73D6-DB0F-4EC6-CC64819E960F}"/>
                </a:ext>
              </a:extLst>
            </p:cNvPr>
            <p:cNvSpPr/>
            <p:nvPr/>
          </p:nvSpPr>
          <p:spPr>
            <a:xfrm>
              <a:off x="5015601" y="2038226"/>
              <a:ext cx="87701" cy="257005"/>
            </a:xfrm>
            <a:custGeom>
              <a:avLst/>
              <a:gdLst/>
              <a:ahLst/>
              <a:cxnLst/>
              <a:rect l="l" t="t" r="r" b="b"/>
              <a:pathLst>
                <a:path w="3179" h="9316" extrusionOk="0">
                  <a:moveTo>
                    <a:pt x="0" y="0"/>
                  </a:moveTo>
                  <a:lnTo>
                    <a:pt x="0" y="9316"/>
                  </a:lnTo>
                  <a:lnTo>
                    <a:pt x="3179" y="9316"/>
                  </a:lnTo>
                  <a:lnTo>
                    <a:pt x="3179" y="4220"/>
                  </a:lnTo>
                  <a:lnTo>
                    <a:pt x="2119" y="3007"/>
                  </a:lnTo>
                  <a:lnTo>
                    <a:pt x="2119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52;p74">
              <a:extLst>
                <a:ext uri="{FF2B5EF4-FFF2-40B4-BE49-F238E27FC236}">
                  <a16:creationId xmlns:a16="http://schemas.microsoft.com/office/drawing/2014/main" id="{CF7A7CD5-57E1-EEB0-6D18-DA21AD77AB53}"/>
                </a:ext>
              </a:extLst>
            </p:cNvPr>
            <p:cNvSpPr/>
            <p:nvPr/>
          </p:nvSpPr>
          <p:spPr>
            <a:xfrm>
              <a:off x="4966082" y="2177736"/>
              <a:ext cx="72252" cy="79369"/>
            </a:xfrm>
            <a:custGeom>
              <a:avLst/>
              <a:gdLst/>
              <a:ahLst/>
              <a:cxnLst/>
              <a:rect l="l" t="t" r="r" b="b"/>
              <a:pathLst>
                <a:path w="2619" h="2877" extrusionOk="0">
                  <a:moveTo>
                    <a:pt x="1" y="0"/>
                  </a:moveTo>
                  <a:lnTo>
                    <a:pt x="1" y="2876"/>
                  </a:lnTo>
                  <a:lnTo>
                    <a:pt x="1801" y="2876"/>
                  </a:lnTo>
                  <a:lnTo>
                    <a:pt x="2618" y="1439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53;p74">
              <a:extLst>
                <a:ext uri="{FF2B5EF4-FFF2-40B4-BE49-F238E27FC236}">
                  <a16:creationId xmlns:a16="http://schemas.microsoft.com/office/drawing/2014/main" id="{60F690D0-E866-91F9-3DBC-57AB900D8001}"/>
                </a:ext>
              </a:extLst>
            </p:cNvPr>
            <p:cNvSpPr/>
            <p:nvPr/>
          </p:nvSpPr>
          <p:spPr>
            <a:xfrm>
              <a:off x="5015601" y="2177736"/>
              <a:ext cx="49520" cy="79369"/>
            </a:xfrm>
            <a:custGeom>
              <a:avLst/>
              <a:gdLst/>
              <a:ahLst/>
              <a:cxnLst/>
              <a:rect l="l" t="t" r="r" b="b"/>
              <a:pathLst>
                <a:path w="1795" h="2877" extrusionOk="0">
                  <a:moveTo>
                    <a:pt x="0" y="0"/>
                  </a:moveTo>
                  <a:lnTo>
                    <a:pt x="0" y="2876"/>
                  </a:lnTo>
                  <a:lnTo>
                    <a:pt x="1794" y="2876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54;p74">
              <a:extLst>
                <a:ext uri="{FF2B5EF4-FFF2-40B4-BE49-F238E27FC236}">
                  <a16:creationId xmlns:a16="http://schemas.microsoft.com/office/drawing/2014/main" id="{18C9ED8F-9D96-4F68-0E1F-36ED62A519E3}"/>
                </a:ext>
              </a:extLst>
            </p:cNvPr>
            <p:cNvSpPr/>
            <p:nvPr/>
          </p:nvSpPr>
          <p:spPr>
            <a:xfrm>
              <a:off x="4998331" y="2085318"/>
              <a:ext cx="25905" cy="17904"/>
            </a:xfrm>
            <a:custGeom>
              <a:avLst/>
              <a:gdLst/>
              <a:ahLst/>
              <a:cxnLst/>
              <a:rect l="l" t="t" r="r" b="b"/>
              <a:pathLst>
                <a:path w="939" h="649" extrusionOk="0">
                  <a:moveTo>
                    <a:pt x="0" y="0"/>
                  </a:moveTo>
                  <a:lnTo>
                    <a:pt x="0" y="648"/>
                  </a:lnTo>
                  <a:lnTo>
                    <a:pt x="626" y="648"/>
                  </a:lnTo>
                  <a:lnTo>
                    <a:pt x="939" y="341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55;p74">
              <a:extLst>
                <a:ext uri="{FF2B5EF4-FFF2-40B4-BE49-F238E27FC236}">
                  <a16:creationId xmlns:a16="http://schemas.microsoft.com/office/drawing/2014/main" id="{AF2A5D80-D9F9-411C-C849-F2F0D5D9BED9}"/>
                </a:ext>
              </a:extLst>
            </p:cNvPr>
            <p:cNvSpPr/>
            <p:nvPr/>
          </p:nvSpPr>
          <p:spPr>
            <a:xfrm>
              <a:off x="5015601" y="2085318"/>
              <a:ext cx="17270" cy="17904"/>
            </a:xfrm>
            <a:custGeom>
              <a:avLst/>
              <a:gdLst/>
              <a:ahLst/>
              <a:cxnLst/>
              <a:rect l="l" t="t" r="r" b="b"/>
              <a:pathLst>
                <a:path w="626" h="649" extrusionOk="0">
                  <a:moveTo>
                    <a:pt x="0" y="0"/>
                  </a:moveTo>
                  <a:lnTo>
                    <a:pt x="0" y="648"/>
                  </a:lnTo>
                  <a:lnTo>
                    <a:pt x="626" y="648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256;p74">
            <a:extLst>
              <a:ext uri="{FF2B5EF4-FFF2-40B4-BE49-F238E27FC236}">
                <a16:creationId xmlns:a16="http://schemas.microsoft.com/office/drawing/2014/main" id="{0A8F3E70-C8EF-08FA-F5A9-2B8D5D6DE5A1}"/>
              </a:ext>
            </a:extLst>
          </p:cNvPr>
          <p:cNvGrpSpPr/>
          <p:nvPr/>
        </p:nvGrpSpPr>
        <p:grpSpPr>
          <a:xfrm>
            <a:off x="5575186" y="2162389"/>
            <a:ext cx="305283" cy="227155"/>
            <a:chOff x="5575186" y="2029039"/>
            <a:chExt cx="305283" cy="227155"/>
          </a:xfrm>
        </p:grpSpPr>
        <p:sp>
          <p:nvSpPr>
            <p:cNvPr id="216" name="Google Shape;2257;p74">
              <a:extLst>
                <a:ext uri="{FF2B5EF4-FFF2-40B4-BE49-F238E27FC236}">
                  <a16:creationId xmlns:a16="http://schemas.microsoft.com/office/drawing/2014/main" id="{03AD66F7-FD37-D0DE-F2B8-13FBB84955DC}"/>
                </a:ext>
              </a:extLst>
            </p:cNvPr>
            <p:cNvSpPr/>
            <p:nvPr/>
          </p:nvSpPr>
          <p:spPr>
            <a:xfrm>
              <a:off x="5595104" y="2169321"/>
              <a:ext cx="149800" cy="86873"/>
            </a:xfrm>
            <a:custGeom>
              <a:avLst/>
              <a:gdLst/>
              <a:ahLst/>
              <a:cxnLst/>
              <a:rect l="l" t="t" r="r" b="b"/>
              <a:pathLst>
                <a:path w="5430" h="3149" extrusionOk="0">
                  <a:moveTo>
                    <a:pt x="4812" y="1"/>
                  </a:moveTo>
                  <a:lnTo>
                    <a:pt x="1" y="1008"/>
                  </a:lnTo>
                  <a:lnTo>
                    <a:pt x="291" y="1746"/>
                  </a:lnTo>
                  <a:cubicBezTo>
                    <a:pt x="624" y="2592"/>
                    <a:pt x="1441" y="3149"/>
                    <a:pt x="2350" y="3149"/>
                  </a:cubicBezTo>
                  <a:lnTo>
                    <a:pt x="4812" y="3149"/>
                  </a:lnTo>
                  <a:lnTo>
                    <a:pt x="5429" y="1575"/>
                  </a:lnTo>
                  <a:lnTo>
                    <a:pt x="4812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258;p74">
              <a:extLst>
                <a:ext uri="{FF2B5EF4-FFF2-40B4-BE49-F238E27FC236}">
                  <a16:creationId xmlns:a16="http://schemas.microsoft.com/office/drawing/2014/main" id="{757220D9-AA48-ABD2-571C-65CE926C5E0B}"/>
                </a:ext>
              </a:extLst>
            </p:cNvPr>
            <p:cNvSpPr/>
            <p:nvPr/>
          </p:nvSpPr>
          <p:spPr>
            <a:xfrm>
              <a:off x="5575186" y="2029039"/>
              <a:ext cx="179677" cy="153387"/>
            </a:xfrm>
            <a:custGeom>
              <a:avLst/>
              <a:gdLst/>
              <a:ahLst/>
              <a:cxnLst/>
              <a:rect l="l" t="t" r="r" b="b"/>
              <a:pathLst>
                <a:path w="6513" h="5560" extrusionOk="0">
                  <a:moveTo>
                    <a:pt x="3340" y="0"/>
                  </a:moveTo>
                  <a:lnTo>
                    <a:pt x="0" y="2180"/>
                  </a:lnTo>
                  <a:lnTo>
                    <a:pt x="0" y="2678"/>
                  </a:lnTo>
                  <a:lnTo>
                    <a:pt x="723" y="4420"/>
                  </a:lnTo>
                  <a:lnTo>
                    <a:pt x="5534" y="5560"/>
                  </a:lnTo>
                  <a:lnTo>
                    <a:pt x="6513" y="2270"/>
                  </a:lnTo>
                  <a:lnTo>
                    <a:pt x="5534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59;p74">
              <a:extLst>
                <a:ext uri="{FF2B5EF4-FFF2-40B4-BE49-F238E27FC236}">
                  <a16:creationId xmlns:a16="http://schemas.microsoft.com/office/drawing/2014/main" id="{416EB770-C58C-5EC1-9F24-D340C795C0BE}"/>
                </a:ext>
              </a:extLst>
            </p:cNvPr>
            <p:cNvSpPr/>
            <p:nvPr/>
          </p:nvSpPr>
          <p:spPr>
            <a:xfrm>
              <a:off x="5727828" y="2169321"/>
              <a:ext cx="132696" cy="86873"/>
            </a:xfrm>
            <a:custGeom>
              <a:avLst/>
              <a:gdLst/>
              <a:ahLst/>
              <a:cxnLst/>
              <a:rect l="l" t="t" r="r" b="b"/>
              <a:pathLst>
                <a:path w="4810" h="3149" extrusionOk="0">
                  <a:moveTo>
                    <a:pt x="1" y="1"/>
                  </a:moveTo>
                  <a:lnTo>
                    <a:pt x="1" y="3149"/>
                  </a:lnTo>
                  <a:lnTo>
                    <a:pt x="2463" y="3149"/>
                  </a:lnTo>
                  <a:cubicBezTo>
                    <a:pt x="3371" y="3149"/>
                    <a:pt x="4188" y="2592"/>
                    <a:pt x="4521" y="1746"/>
                  </a:cubicBezTo>
                  <a:lnTo>
                    <a:pt x="4810" y="10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260;p74">
              <a:extLst>
                <a:ext uri="{FF2B5EF4-FFF2-40B4-BE49-F238E27FC236}">
                  <a16:creationId xmlns:a16="http://schemas.microsoft.com/office/drawing/2014/main" id="{80D595BA-B1D9-F024-502E-4D64D20499B6}"/>
                </a:ext>
              </a:extLst>
            </p:cNvPr>
            <p:cNvSpPr/>
            <p:nvPr/>
          </p:nvSpPr>
          <p:spPr>
            <a:xfrm>
              <a:off x="5727828" y="2029039"/>
              <a:ext cx="152642" cy="153387"/>
            </a:xfrm>
            <a:custGeom>
              <a:avLst/>
              <a:gdLst/>
              <a:ahLst/>
              <a:cxnLst/>
              <a:rect l="l" t="t" r="r" b="b"/>
              <a:pathLst>
                <a:path w="5533" h="5560" extrusionOk="0">
                  <a:moveTo>
                    <a:pt x="1" y="0"/>
                  </a:moveTo>
                  <a:lnTo>
                    <a:pt x="1" y="5560"/>
                  </a:lnTo>
                  <a:lnTo>
                    <a:pt x="4810" y="4420"/>
                  </a:lnTo>
                  <a:lnTo>
                    <a:pt x="5532" y="2678"/>
                  </a:lnTo>
                  <a:lnTo>
                    <a:pt x="5532" y="2180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61;p74">
              <a:extLst>
                <a:ext uri="{FF2B5EF4-FFF2-40B4-BE49-F238E27FC236}">
                  <a16:creationId xmlns:a16="http://schemas.microsoft.com/office/drawing/2014/main" id="{4CF2551D-8151-2AF6-F456-B9CCE4F42F3A}"/>
                </a:ext>
              </a:extLst>
            </p:cNvPr>
            <p:cNvSpPr/>
            <p:nvPr/>
          </p:nvSpPr>
          <p:spPr>
            <a:xfrm>
              <a:off x="5594884" y="2150617"/>
              <a:ext cx="147510" cy="46568"/>
            </a:xfrm>
            <a:custGeom>
              <a:avLst/>
              <a:gdLst/>
              <a:ahLst/>
              <a:cxnLst/>
              <a:rect l="l" t="t" r="r" b="b"/>
              <a:pathLst>
                <a:path w="5347" h="1688" extrusionOk="0">
                  <a:moveTo>
                    <a:pt x="4800" y="1"/>
                  </a:moveTo>
                  <a:lnTo>
                    <a:pt x="0" y="3"/>
                  </a:lnTo>
                  <a:lnTo>
                    <a:pt x="0" y="1688"/>
                  </a:lnTo>
                  <a:lnTo>
                    <a:pt x="4800" y="1688"/>
                  </a:lnTo>
                  <a:lnTo>
                    <a:pt x="5346" y="683"/>
                  </a:lnTo>
                  <a:lnTo>
                    <a:pt x="4800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62;p74">
              <a:extLst>
                <a:ext uri="{FF2B5EF4-FFF2-40B4-BE49-F238E27FC236}">
                  <a16:creationId xmlns:a16="http://schemas.microsoft.com/office/drawing/2014/main" id="{46CC56B3-31F0-FD90-B6CD-6615CDB538DE}"/>
                </a:ext>
              </a:extLst>
            </p:cNvPr>
            <p:cNvSpPr/>
            <p:nvPr/>
          </p:nvSpPr>
          <p:spPr>
            <a:xfrm>
              <a:off x="5727883" y="2150672"/>
              <a:ext cx="133027" cy="46513"/>
            </a:xfrm>
            <a:custGeom>
              <a:avLst/>
              <a:gdLst/>
              <a:ahLst/>
              <a:cxnLst/>
              <a:rect l="l" t="t" r="r" b="b"/>
              <a:pathLst>
                <a:path w="4822" h="1686" extrusionOk="0">
                  <a:moveTo>
                    <a:pt x="1" y="1"/>
                  </a:moveTo>
                  <a:lnTo>
                    <a:pt x="1" y="1686"/>
                  </a:lnTo>
                  <a:lnTo>
                    <a:pt x="4822" y="1686"/>
                  </a:lnTo>
                  <a:lnTo>
                    <a:pt x="4822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63;p74">
              <a:extLst>
                <a:ext uri="{FF2B5EF4-FFF2-40B4-BE49-F238E27FC236}">
                  <a16:creationId xmlns:a16="http://schemas.microsoft.com/office/drawing/2014/main" id="{6391964E-EA37-64DE-D82E-B19837AFAFD1}"/>
                </a:ext>
              </a:extLst>
            </p:cNvPr>
            <p:cNvSpPr/>
            <p:nvPr/>
          </p:nvSpPr>
          <p:spPr>
            <a:xfrm>
              <a:off x="5700820" y="2123664"/>
              <a:ext cx="37160" cy="54044"/>
            </a:xfrm>
            <a:custGeom>
              <a:avLst/>
              <a:gdLst/>
              <a:ahLst/>
              <a:cxnLst/>
              <a:rect l="l" t="t" r="r" b="b"/>
              <a:pathLst>
                <a:path w="1347" h="1959" extrusionOk="0">
                  <a:moveTo>
                    <a:pt x="980" y="1"/>
                  </a:moveTo>
                  <a:cubicBezTo>
                    <a:pt x="439" y="1"/>
                    <a:pt x="1" y="439"/>
                    <a:pt x="1" y="980"/>
                  </a:cubicBezTo>
                  <a:cubicBezTo>
                    <a:pt x="1" y="1518"/>
                    <a:pt x="439" y="1958"/>
                    <a:pt x="980" y="1958"/>
                  </a:cubicBezTo>
                  <a:lnTo>
                    <a:pt x="1347" y="980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64;p74">
              <a:extLst>
                <a:ext uri="{FF2B5EF4-FFF2-40B4-BE49-F238E27FC236}">
                  <a16:creationId xmlns:a16="http://schemas.microsoft.com/office/drawing/2014/main" id="{77B29148-B048-1194-ADC1-61FE76CB6FFE}"/>
                </a:ext>
              </a:extLst>
            </p:cNvPr>
            <p:cNvSpPr/>
            <p:nvPr/>
          </p:nvSpPr>
          <p:spPr>
            <a:xfrm>
              <a:off x="5727883" y="2123664"/>
              <a:ext cx="27036" cy="54044"/>
            </a:xfrm>
            <a:custGeom>
              <a:avLst/>
              <a:gdLst/>
              <a:ahLst/>
              <a:cxnLst/>
              <a:rect l="l" t="t" r="r" b="b"/>
              <a:pathLst>
                <a:path w="980" h="1959" extrusionOk="0">
                  <a:moveTo>
                    <a:pt x="1" y="1"/>
                  </a:moveTo>
                  <a:lnTo>
                    <a:pt x="1" y="1958"/>
                  </a:lnTo>
                  <a:cubicBezTo>
                    <a:pt x="540" y="1958"/>
                    <a:pt x="980" y="1518"/>
                    <a:pt x="980" y="980"/>
                  </a:cubicBezTo>
                  <a:cubicBezTo>
                    <a:pt x="980" y="439"/>
                    <a:pt x="540" y="1"/>
                    <a:pt x="1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65;p74">
            <a:extLst>
              <a:ext uri="{FF2B5EF4-FFF2-40B4-BE49-F238E27FC236}">
                <a16:creationId xmlns:a16="http://schemas.microsoft.com/office/drawing/2014/main" id="{5E87496C-C78B-1905-978A-6F282FAC9BFF}"/>
              </a:ext>
            </a:extLst>
          </p:cNvPr>
          <p:cNvGrpSpPr/>
          <p:nvPr/>
        </p:nvGrpSpPr>
        <p:grpSpPr>
          <a:xfrm>
            <a:off x="6286419" y="2145671"/>
            <a:ext cx="306801" cy="260536"/>
            <a:chOff x="6286419" y="2012321"/>
            <a:chExt cx="306801" cy="260536"/>
          </a:xfrm>
        </p:grpSpPr>
        <p:sp>
          <p:nvSpPr>
            <p:cNvPr id="225" name="Google Shape;2266;p74">
              <a:extLst>
                <a:ext uri="{FF2B5EF4-FFF2-40B4-BE49-F238E27FC236}">
                  <a16:creationId xmlns:a16="http://schemas.microsoft.com/office/drawing/2014/main" id="{98E72564-4E05-1286-30BB-8045798DC2C7}"/>
                </a:ext>
              </a:extLst>
            </p:cNvPr>
            <p:cNvSpPr/>
            <p:nvPr/>
          </p:nvSpPr>
          <p:spPr>
            <a:xfrm>
              <a:off x="6328049" y="2012321"/>
              <a:ext cx="159649" cy="153414"/>
            </a:xfrm>
            <a:custGeom>
              <a:avLst/>
              <a:gdLst/>
              <a:ahLst/>
              <a:cxnLst/>
              <a:rect l="l" t="t" r="r" b="b"/>
              <a:pathLst>
                <a:path w="5787" h="5561" extrusionOk="0">
                  <a:moveTo>
                    <a:pt x="4061" y="1"/>
                  </a:moveTo>
                  <a:cubicBezTo>
                    <a:pt x="1817" y="11"/>
                    <a:pt x="1" y="1831"/>
                    <a:pt x="1" y="4077"/>
                  </a:cubicBezTo>
                  <a:lnTo>
                    <a:pt x="1" y="4333"/>
                  </a:lnTo>
                  <a:lnTo>
                    <a:pt x="4061" y="5560"/>
                  </a:lnTo>
                  <a:lnTo>
                    <a:pt x="5787" y="3774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7;p74">
              <a:extLst>
                <a:ext uri="{FF2B5EF4-FFF2-40B4-BE49-F238E27FC236}">
                  <a16:creationId xmlns:a16="http://schemas.microsoft.com/office/drawing/2014/main" id="{E9318CEB-3C5F-B8A7-05F3-BD3C4B229798}"/>
                </a:ext>
              </a:extLst>
            </p:cNvPr>
            <p:cNvSpPr/>
            <p:nvPr/>
          </p:nvSpPr>
          <p:spPr>
            <a:xfrm>
              <a:off x="6440082" y="2012431"/>
              <a:ext cx="112778" cy="153249"/>
            </a:xfrm>
            <a:custGeom>
              <a:avLst/>
              <a:gdLst/>
              <a:ahLst/>
              <a:cxnLst/>
              <a:rect l="l" t="t" r="r" b="b"/>
              <a:pathLst>
                <a:path w="4088" h="5555" extrusionOk="0">
                  <a:moveTo>
                    <a:pt x="12" y="1"/>
                  </a:moveTo>
                  <a:cubicBezTo>
                    <a:pt x="8" y="1"/>
                    <a:pt x="4" y="1"/>
                    <a:pt x="0" y="1"/>
                  </a:cubicBezTo>
                  <a:lnTo>
                    <a:pt x="0" y="5554"/>
                  </a:lnTo>
                  <a:lnTo>
                    <a:pt x="4085" y="4327"/>
                  </a:lnTo>
                  <a:lnTo>
                    <a:pt x="4085" y="4073"/>
                  </a:lnTo>
                  <a:cubicBezTo>
                    <a:pt x="4087" y="1821"/>
                    <a:pt x="2263" y="1"/>
                    <a:pt x="12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68;p74">
              <a:extLst>
                <a:ext uri="{FF2B5EF4-FFF2-40B4-BE49-F238E27FC236}">
                  <a16:creationId xmlns:a16="http://schemas.microsoft.com/office/drawing/2014/main" id="{4195C928-F73E-EA89-774D-9E9102D45EA8}"/>
                </a:ext>
              </a:extLst>
            </p:cNvPr>
            <p:cNvSpPr/>
            <p:nvPr/>
          </p:nvSpPr>
          <p:spPr>
            <a:xfrm>
              <a:off x="6540804" y="2132023"/>
              <a:ext cx="52416" cy="52471"/>
            </a:xfrm>
            <a:custGeom>
              <a:avLst/>
              <a:gdLst/>
              <a:ahLst/>
              <a:cxnLst/>
              <a:rect l="l" t="t" r="r" b="b"/>
              <a:pathLst>
                <a:path w="1900" h="1902" extrusionOk="0">
                  <a:moveTo>
                    <a:pt x="432" y="1"/>
                  </a:moveTo>
                  <a:lnTo>
                    <a:pt x="0" y="806"/>
                  </a:lnTo>
                  <a:lnTo>
                    <a:pt x="432" y="1902"/>
                  </a:lnTo>
                  <a:lnTo>
                    <a:pt x="918" y="1902"/>
                  </a:lnTo>
                  <a:cubicBezTo>
                    <a:pt x="1425" y="1902"/>
                    <a:pt x="1837" y="1506"/>
                    <a:pt x="1867" y="1010"/>
                  </a:cubicBezTo>
                  <a:cubicBezTo>
                    <a:pt x="1899" y="459"/>
                    <a:pt x="1449" y="1"/>
                    <a:pt x="898" y="1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69;p74">
              <a:extLst>
                <a:ext uri="{FF2B5EF4-FFF2-40B4-BE49-F238E27FC236}">
                  <a16:creationId xmlns:a16="http://schemas.microsoft.com/office/drawing/2014/main" id="{AF52D72A-2B02-B338-79E9-FC2CA36243DF}"/>
                </a:ext>
              </a:extLst>
            </p:cNvPr>
            <p:cNvSpPr/>
            <p:nvPr/>
          </p:nvSpPr>
          <p:spPr>
            <a:xfrm>
              <a:off x="6286419" y="2132023"/>
              <a:ext cx="60555" cy="52471"/>
            </a:xfrm>
            <a:custGeom>
              <a:avLst/>
              <a:gdLst/>
              <a:ahLst/>
              <a:cxnLst/>
              <a:rect l="l" t="t" r="r" b="b"/>
              <a:pathLst>
                <a:path w="2195" h="1902" extrusionOk="0">
                  <a:moveTo>
                    <a:pt x="983" y="1"/>
                  </a:moveTo>
                  <a:cubicBezTo>
                    <a:pt x="479" y="1"/>
                    <a:pt x="65" y="396"/>
                    <a:pt x="35" y="893"/>
                  </a:cubicBezTo>
                  <a:cubicBezTo>
                    <a:pt x="0" y="1443"/>
                    <a:pt x="452" y="1902"/>
                    <a:pt x="1001" y="1902"/>
                  </a:cubicBezTo>
                  <a:lnTo>
                    <a:pt x="1498" y="1902"/>
                  </a:lnTo>
                  <a:lnTo>
                    <a:pt x="2194" y="951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70;p74">
              <a:extLst>
                <a:ext uri="{FF2B5EF4-FFF2-40B4-BE49-F238E27FC236}">
                  <a16:creationId xmlns:a16="http://schemas.microsoft.com/office/drawing/2014/main" id="{01C3E04C-BAB6-B4C7-0A9B-F5634EE5EC24}"/>
                </a:ext>
              </a:extLst>
            </p:cNvPr>
            <p:cNvSpPr/>
            <p:nvPr/>
          </p:nvSpPr>
          <p:spPr>
            <a:xfrm>
              <a:off x="6328049" y="2132023"/>
              <a:ext cx="138379" cy="81714"/>
            </a:xfrm>
            <a:custGeom>
              <a:avLst/>
              <a:gdLst/>
              <a:ahLst/>
              <a:cxnLst/>
              <a:rect l="l" t="t" r="r" b="b"/>
              <a:pathLst>
                <a:path w="5016" h="2962" extrusionOk="0">
                  <a:moveTo>
                    <a:pt x="1" y="1"/>
                  </a:moveTo>
                  <a:lnTo>
                    <a:pt x="1" y="2961"/>
                  </a:lnTo>
                  <a:lnTo>
                    <a:pt x="4061" y="2961"/>
                  </a:lnTo>
                  <a:lnTo>
                    <a:pt x="5016" y="1230"/>
                  </a:lnTo>
                  <a:lnTo>
                    <a:pt x="137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271;p74">
              <a:extLst>
                <a:ext uri="{FF2B5EF4-FFF2-40B4-BE49-F238E27FC236}">
                  <a16:creationId xmlns:a16="http://schemas.microsoft.com/office/drawing/2014/main" id="{8D65A19D-E65C-2229-D2D5-8B9139C80131}"/>
                </a:ext>
              </a:extLst>
            </p:cNvPr>
            <p:cNvSpPr/>
            <p:nvPr/>
          </p:nvSpPr>
          <p:spPr>
            <a:xfrm>
              <a:off x="6440082" y="2132023"/>
              <a:ext cx="112723" cy="81714"/>
            </a:xfrm>
            <a:custGeom>
              <a:avLst/>
              <a:gdLst/>
              <a:ahLst/>
              <a:cxnLst/>
              <a:rect l="l" t="t" r="r" b="b"/>
              <a:pathLst>
                <a:path w="4086" h="2962" extrusionOk="0">
                  <a:moveTo>
                    <a:pt x="2711" y="1"/>
                  </a:moveTo>
                  <a:lnTo>
                    <a:pt x="0" y="1230"/>
                  </a:lnTo>
                  <a:lnTo>
                    <a:pt x="0" y="2961"/>
                  </a:lnTo>
                  <a:lnTo>
                    <a:pt x="4085" y="296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272;p74">
              <a:extLst>
                <a:ext uri="{FF2B5EF4-FFF2-40B4-BE49-F238E27FC236}">
                  <a16:creationId xmlns:a16="http://schemas.microsoft.com/office/drawing/2014/main" id="{76814254-ABF0-C26B-F05A-93884EF6D8DF}"/>
                </a:ext>
              </a:extLst>
            </p:cNvPr>
            <p:cNvSpPr/>
            <p:nvPr/>
          </p:nvSpPr>
          <p:spPr>
            <a:xfrm>
              <a:off x="6365596" y="2131913"/>
              <a:ext cx="90211" cy="140945"/>
            </a:xfrm>
            <a:custGeom>
              <a:avLst/>
              <a:gdLst/>
              <a:ahLst/>
              <a:cxnLst/>
              <a:rect l="l" t="t" r="r" b="b"/>
              <a:pathLst>
                <a:path w="3270" h="5109" extrusionOk="0">
                  <a:moveTo>
                    <a:pt x="0" y="0"/>
                  </a:moveTo>
                  <a:lnTo>
                    <a:pt x="0" y="5"/>
                  </a:lnTo>
                  <a:lnTo>
                    <a:pt x="0" y="4767"/>
                  </a:lnTo>
                  <a:cubicBezTo>
                    <a:pt x="880" y="4993"/>
                    <a:pt x="1780" y="5108"/>
                    <a:pt x="2684" y="5108"/>
                  </a:cubicBezTo>
                  <a:lnTo>
                    <a:pt x="3269" y="2553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273;p74">
              <a:extLst>
                <a:ext uri="{FF2B5EF4-FFF2-40B4-BE49-F238E27FC236}">
                  <a16:creationId xmlns:a16="http://schemas.microsoft.com/office/drawing/2014/main" id="{D26A9D90-DD44-B022-1F15-64DFE6280B7C}"/>
                </a:ext>
              </a:extLst>
            </p:cNvPr>
            <p:cNvSpPr/>
            <p:nvPr/>
          </p:nvSpPr>
          <p:spPr>
            <a:xfrm>
              <a:off x="6440082" y="2131968"/>
              <a:ext cx="74569" cy="140889"/>
            </a:xfrm>
            <a:custGeom>
              <a:avLst/>
              <a:gdLst/>
              <a:ahLst/>
              <a:cxnLst/>
              <a:rect l="l" t="t" r="r" b="b"/>
              <a:pathLst>
                <a:path w="2703" h="5107" extrusionOk="0">
                  <a:moveTo>
                    <a:pt x="0" y="1"/>
                  </a:moveTo>
                  <a:lnTo>
                    <a:pt x="0" y="3"/>
                  </a:lnTo>
                  <a:lnTo>
                    <a:pt x="0" y="5106"/>
                  </a:lnTo>
                  <a:cubicBezTo>
                    <a:pt x="898" y="5106"/>
                    <a:pt x="1796" y="4993"/>
                    <a:pt x="2674" y="4769"/>
                  </a:cubicBezTo>
                  <a:lnTo>
                    <a:pt x="2703" y="4763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274;p74">
            <a:extLst>
              <a:ext uri="{FF2B5EF4-FFF2-40B4-BE49-F238E27FC236}">
                <a16:creationId xmlns:a16="http://schemas.microsoft.com/office/drawing/2014/main" id="{092125FE-1D95-8D07-F440-EE613C606CBF}"/>
              </a:ext>
            </a:extLst>
          </p:cNvPr>
          <p:cNvGrpSpPr/>
          <p:nvPr/>
        </p:nvGrpSpPr>
        <p:grpSpPr>
          <a:xfrm>
            <a:off x="7008412" y="2154306"/>
            <a:ext cx="305394" cy="243322"/>
            <a:chOff x="7008412" y="2020956"/>
            <a:chExt cx="305394" cy="243322"/>
          </a:xfrm>
        </p:grpSpPr>
        <p:sp>
          <p:nvSpPr>
            <p:cNvPr id="234" name="Google Shape;2275;p74">
              <a:extLst>
                <a:ext uri="{FF2B5EF4-FFF2-40B4-BE49-F238E27FC236}">
                  <a16:creationId xmlns:a16="http://schemas.microsoft.com/office/drawing/2014/main" id="{1C9F3277-0FBE-A197-32E5-8F8AC0B967BC}"/>
                </a:ext>
              </a:extLst>
            </p:cNvPr>
            <p:cNvSpPr/>
            <p:nvPr/>
          </p:nvSpPr>
          <p:spPr>
            <a:xfrm>
              <a:off x="7109630" y="2055523"/>
              <a:ext cx="65327" cy="110709"/>
            </a:xfrm>
            <a:custGeom>
              <a:avLst/>
              <a:gdLst/>
              <a:ahLst/>
              <a:cxnLst/>
              <a:rect l="l" t="t" r="r" b="b"/>
              <a:pathLst>
                <a:path w="2368" h="4013" extrusionOk="0">
                  <a:moveTo>
                    <a:pt x="0" y="1"/>
                  </a:moveTo>
                  <a:lnTo>
                    <a:pt x="458" y="2261"/>
                  </a:lnTo>
                  <a:lnTo>
                    <a:pt x="1867" y="4013"/>
                  </a:lnTo>
                  <a:lnTo>
                    <a:pt x="2367" y="2602"/>
                  </a:lnTo>
                  <a:lnTo>
                    <a:pt x="1867" y="49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276;p74">
              <a:extLst>
                <a:ext uri="{FF2B5EF4-FFF2-40B4-BE49-F238E27FC236}">
                  <a16:creationId xmlns:a16="http://schemas.microsoft.com/office/drawing/2014/main" id="{84790F36-0056-3FAF-5B66-B9F48A38540C}"/>
                </a:ext>
              </a:extLst>
            </p:cNvPr>
            <p:cNvSpPr/>
            <p:nvPr/>
          </p:nvSpPr>
          <p:spPr>
            <a:xfrm>
              <a:off x="7161054" y="2056516"/>
              <a:ext cx="51533" cy="110543"/>
            </a:xfrm>
            <a:custGeom>
              <a:avLst/>
              <a:gdLst/>
              <a:ahLst/>
              <a:cxnLst/>
              <a:rect l="l" t="t" r="r" b="b"/>
              <a:pathLst>
                <a:path w="1868" h="4007" extrusionOk="0">
                  <a:moveTo>
                    <a:pt x="1" y="1"/>
                  </a:moveTo>
                  <a:lnTo>
                    <a:pt x="1" y="3963"/>
                  </a:lnTo>
                  <a:lnTo>
                    <a:pt x="37" y="4007"/>
                  </a:lnTo>
                  <a:lnTo>
                    <a:pt x="1868" y="4007"/>
                  </a:lnTo>
                  <a:lnTo>
                    <a:pt x="1571" y="20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277;p74">
              <a:extLst>
                <a:ext uri="{FF2B5EF4-FFF2-40B4-BE49-F238E27FC236}">
                  <a16:creationId xmlns:a16="http://schemas.microsoft.com/office/drawing/2014/main" id="{3C69B6D7-103E-C478-CBDC-B75E4A3FB4A3}"/>
                </a:ext>
              </a:extLst>
            </p:cNvPr>
            <p:cNvSpPr/>
            <p:nvPr/>
          </p:nvSpPr>
          <p:spPr>
            <a:xfrm>
              <a:off x="7041820" y="2020956"/>
              <a:ext cx="38760" cy="243322"/>
            </a:xfrm>
            <a:custGeom>
              <a:avLst/>
              <a:gdLst/>
              <a:ahLst/>
              <a:cxnLst/>
              <a:rect l="l" t="t" r="r" b="b"/>
              <a:pathLst>
                <a:path w="1405" h="8820" extrusionOk="0">
                  <a:moveTo>
                    <a:pt x="0" y="0"/>
                  </a:moveTo>
                  <a:lnTo>
                    <a:pt x="0" y="8820"/>
                  </a:lnTo>
                  <a:lnTo>
                    <a:pt x="1405" y="8820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278;p74">
              <a:extLst>
                <a:ext uri="{FF2B5EF4-FFF2-40B4-BE49-F238E27FC236}">
                  <a16:creationId xmlns:a16="http://schemas.microsoft.com/office/drawing/2014/main" id="{88187180-FF3F-5180-68AB-EEF2ACBA30AB}"/>
                </a:ext>
              </a:extLst>
            </p:cNvPr>
            <p:cNvSpPr/>
            <p:nvPr/>
          </p:nvSpPr>
          <p:spPr>
            <a:xfrm>
              <a:off x="7242188" y="2020956"/>
              <a:ext cx="38760" cy="243322"/>
            </a:xfrm>
            <a:custGeom>
              <a:avLst/>
              <a:gdLst/>
              <a:ahLst/>
              <a:cxnLst/>
              <a:rect l="l" t="t" r="r" b="b"/>
              <a:pathLst>
                <a:path w="1405" h="8820" extrusionOk="0">
                  <a:moveTo>
                    <a:pt x="0" y="0"/>
                  </a:moveTo>
                  <a:lnTo>
                    <a:pt x="0" y="8820"/>
                  </a:lnTo>
                  <a:lnTo>
                    <a:pt x="1405" y="8820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279;p74">
              <a:extLst>
                <a:ext uri="{FF2B5EF4-FFF2-40B4-BE49-F238E27FC236}">
                  <a16:creationId xmlns:a16="http://schemas.microsoft.com/office/drawing/2014/main" id="{256C7B5D-F038-701F-B14B-51C039220298}"/>
                </a:ext>
              </a:extLst>
            </p:cNvPr>
            <p:cNvSpPr/>
            <p:nvPr/>
          </p:nvSpPr>
          <p:spPr>
            <a:xfrm>
              <a:off x="7008688" y="2055523"/>
              <a:ext cx="102791" cy="111591"/>
            </a:xfrm>
            <a:custGeom>
              <a:avLst/>
              <a:gdLst/>
              <a:ahLst/>
              <a:cxnLst/>
              <a:rect l="l" t="t" r="r" b="b"/>
              <a:pathLst>
                <a:path w="3726" h="4045" extrusionOk="0">
                  <a:moveTo>
                    <a:pt x="0" y="1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828" y="2560"/>
                  </a:lnTo>
                  <a:lnTo>
                    <a:pt x="1897" y="4045"/>
                  </a:lnTo>
                  <a:lnTo>
                    <a:pt x="3726" y="4045"/>
                  </a:lnTo>
                  <a:lnTo>
                    <a:pt x="3245" y="2229"/>
                  </a:lnTo>
                  <a:lnTo>
                    <a:pt x="1829" y="3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280;p74">
              <a:extLst>
                <a:ext uri="{FF2B5EF4-FFF2-40B4-BE49-F238E27FC236}">
                  <a16:creationId xmlns:a16="http://schemas.microsoft.com/office/drawing/2014/main" id="{590BFE8D-811F-8F9F-AD34-281D365BC08C}"/>
                </a:ext>
              </a:extLst>
            </p:cNvPr>
            <p:cNvSpPr/>
            <p:nvPr/>
          </p:nvSpPr>
          <p:spPr>
            <a:xfrm>
              <a:off x="7008412" y="2055247"/>
              <a:ext cx="52471" cy="111812"/>
            </a:xfrm>
            <a:custGeom>
              <a:avLst/>
              <a:gdLst/>
              <a:ahLst/>
              <a:cxnLst/>
              <a:rect l="l" t="t" r="r" b="b"/>
              <a:pathLst>
                <a:path w="1902" h="4053" extrusionOk="0">
                  <a:moveTo>
                    <a:pt x="0" y="1"/>
                  </a:moveTo>
                  <a:lnTo>
                    <a:pt x="0" y="4053"/>
                  </a:lnTo>
                  <a:lnTo>
                    <a:pt x="1901" y="40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281;p74">
              <a:extLst>
                <a:ext uri="{FF2B5EF4-FFF2-40B4-BE49-F238E27FC236}">
                  <a16:creationId xmlns:a16="http://schemas.microsoft.com/office/drawing/2014/main" id="{E0AD48C0-0088-15E7-B9A0-65A2D2DD69F0}"/>
                </a:ext>
              </a:extLst>
            </p:cNvPr>
            <p:cNvSpPr/>
            <p:nvPr/>
          </p:nvSpPr>
          <p:spPr>
            <a:xfrm>
              <a:off x="7210959" y="2055523"/>
              <a:ext cx="102846" cy="111591"/>
            </a:xfrm>
            <a:custGeom>
              <a:avLst/>
              <a:gdLst/>
              <a:ahLst/>
              <a:cxnLst/>
              <a:rect l="l" t="t" r="r" b="b"/>
              <a:pathLst>
                <a:path w="3728" h="4045" extrusionOk="0">
                  <a:moveTo>
                    <a:pt x="0" y="1"/>
                  </a:moveTo>
                  <a:lnTo>
                    <a:pt x="579" y="2229"/>
                  </a:lnTo>
                  <a:lnTo>
                    <a:pt x="1897" y="4045"/>
                  </a:lnTo>
                  <a:lnTo>
                    <a:pt x="3728" y="4045"/>
                  </a:lnTo>
                  <a:lnTo>
                    <a:pt x="3728" y="4043"/>
                  </a:lnTo>
                  <a:lnTo>
                    <a:pt x="3245" y="2021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282;p74">
              <a:extLst>
                <a:ext uri="{FF2B5EF4-FFF2-40B4-BE49-F238E27FC236}">
                  <a16:creationId xmlns:a16="http://schemas.microsoft.com/office/drawing/2014/main" id="{E253DB50-A373-D4A6-6A3F-6B701D568E85}"/>
                </a:ext>
              </a:extLst>
            </p:cNvPr>
            <p:cNvSpPr/>
            <p:nvPr/>
          </p:nvSpPr>
          <p:spPr>
            <a:xfrm>
              <a:off x="7160391" y="2055523"/>
              <a:ext cx="102819" cy="111536"/>
            </a:xfrm>
            <a:custGeom>
              <a:avLst/>
              <a:gdLst/>
              <a:ahLst/>
              <a:cxnLst/>
              <a:rect l="l" t="t" r="r" b="b"/>
              <a:pathLst>
                <a:path w="3727" h="4043" extrusionOk="0">
                  <a:moveTo>
                    <a:pt x="1" y="1"/>
                  </a:moveTo>
                  <a:lnTo>
                    <a:pt x="1898" y="4043"/>
                  </a:lnTo>
                  <a:lnTo>
                    <a:pt x="3726" y="4043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283;p74">
              <a:extLst>
                <a:ext uri="{FF2B5EF4-FFF2-40B4-BE49-F238E27FC236}">
                  <a16:creationId xmlns:a16="http://schemas.microsoft.com/office/drawing/2014/main" id="{AEA18587-F02A-63DB-B1DA-B28FAADB84C8}"/>
                </a:ext>
              </a:extLst>
            </p:cNvPr>
            <p:cNvSpPr/>
            <p:nvPr/>
          </p:nvSpPr>
          <p:spPr>
            <a:xfrm>
              <a:off x="7059228" y="2055523"/>
              <a:ext cx="102874" cy="111536"/>
            </a:xfrm>
            <a:custGeom>
              <a:avLst/>
              <a:gdLst/>
              <a:ahLst/>
              <a:cxnLst/>
              <a:rect l="l" t="t" r="r" b="b"/>
              <a:pathLst>
                <a:path w="3729" h="4043" extrusionOk="0">
                  <a:moveTo>
                    <a:pt x="1" y="1"/>
                  </a:moveTo>
                  <a:lnTo>
                    <a:pt x="1900" y="4043"/>
                  </a:lnTo>
                  <a:lnTo>
                    <a:pt x="3728" y="4043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284;p74">
              <a:extLst>
                <a:ext uri="{FF2B5EF4-FFF2-40B4-BE49-F238E27FC236}">
                  <a16:creationId xmlns:a16="http://schemas.microsoft.com/office/drawing/2014/main" id="{3A6B9D34-798B-1FC8-1A08-4DB4BB1261C7}"/>
                </a:ext>
              </a:extLst>
            </p:cNvPr>
            <p:cNvSpPr/>
            <p:nvPr/>
          </p:nvSpPr>
          <p:spPr>
            <a:xfrm>
              <a:off x="7261224" y="2055523"/>
              <a:ext cx="52527" cy="111840"/>
            </a:xfrm>
            <a:custGeom>
              <a:avLst/>
              <a:gdLst/>
              <a:ahLst/>
              <a:cxnLst/>
              <a:rect l="l" t="t" r="r" b="b"/>
              <a:pathLst>
                <a:path w="1904" h="4054" extrusionOk="0">
                  <a:moveTo>
                    <a:pt x="0" y="1"/>
                  </a:moveTo>
                  <a:lnTo>
                    <a:pt x="1904" y="405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285;p74">
            <a:extLst>
              <a:ext uri="{FF2B5EF4-FFF2-40B4-BE49-F238E27FC236}">
                <a16:creationId xmlns:a16="http://schemas.microsoft.com/office/drawing/2014/main" id="{236CE64A-3E7B-1161-029E-66D5D5F3B8C6}"/>
              </a:ext>
            </a:extLst>
          </p:cNvPr>
          <p:cNvGrpSpPr/>
          <p:nvPr/>
        </p:nvGrpSpPr>
        <p:grpSpPr>
          <a:xfrm>
            <a:off x="7732391" y="2123298"/>
            <a:ext cx="306525" cy="305283"/>
            <a:chOff x="7732391" y="1989948"/>
            <a:chExt cx="306525" cy="305283"/>
          </a:xfrm>
        </p:grpSpPr>
        <p:sp>
          <p:nvSpPr>
            <p:cNvPr id="245" name="Google Shape;2286;p74">
              <a:extLst>
                <a:ext uri="{FF2B5EF4-FFF2-40B4-BE49-F238E27FC236}">
                  <a16:creationId xmlns:a16="http://schemas.microsoft.com/office/drawing/2014/main" id="{17ED15C5-395C-11F8-B79A-419FF4474B27}"/>
                </a:ext>
              </a:extLst>
            </p:cNvPr>
            <p:cNvSpPr/>
            <p:nvPr/>
          </p:nvSpPr>
          <p:spPr>
            <a:xfrm>
              <a:off x="7732391" y="2053344"/>
              <a:ext cx="55313" cy="135262"/>
            </a:xfrm>
            <a:custGeom>
              <a:avLst/>
              <a:gdLst/>
              <a:ahLst/>
              <a:cxnLst/>
              <a:rect l="l" t="t" r="r" b="b"/>
              <a:pathLst>
                <a:path w="2005" h="4903" extrusionOk="0">
                  <a:moveTo>
                    <a:pt x="1539" y="1"/>
                  </a:moveTo>
                  <a:cubicBezTo>
                    <a:pt x="1042" y="516"/>
                    <a:pt x="659" y="1111"/>
                    <a:pt x="396" y="1773"/>
                  </a:cubicBezTo>
                  <a:cubicBezTo>
                    <a:pt x="126" y="2459"/>
                    <a:pt x="1" y="3183"/>
                    <a:pt x="25" y="3926"/>
                  </a:cubicBezTo>
                  <a:lnTo>
                    <a:pt x="53" y="4774"/>
                  </a:lnTo>
                  <a:lnTo>
                    <a:pt x="707" y="4903"/>
                  </a:lnTo>
                  <a:lnTo>
                    <a:pt x="673" y="3906"/>
                  </a:lnTo>
                  <a:cubicBezTo>
                    <a:pt x="630" y="2610"/>
                    <a:pt x="1103" y="1383"/>
                    <a:pt x="2005" y="453"/>
                  </a:cubicBezTo>
                  <a:lnTo>
                    <a:pt x="1539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287;p74">
              <a:extLst>
                <a:ext uri="{FF2B5EF4-FFF2-40B4-BE49-F238E27FC236}">
                  <a16:creationId xmlns:a16="http://schemas.microsoft.com/office/drawing/2014/main" id="{D2B41EE2-1254-81A0-9B51-F3B3695A05F7}"/>
                </a:ext>
              </a:extLst>
            </p:cNvPr>
            <p:cNvSpPr/>
            <p:nvPr/>
          </p:nvSpPr>
          <p:spPr>
            <a:xfrm>
              <a:off x="7733853" y="2175115"/>
              <a:ext cx="64555" cy="103701"/>
            </a:xfrm>
            <a:custGeom>
              <a:avLst/>
              <a:gdLst/>
              <a:ahLst/>
              <a:cxnLst/>
              <a:rect l="l" t="t" r="r" b="b"/>
              <a:pathLst>
                <a:path w="2340" h="3759" extrusionOk="0">
                  <a:moveTo>
                    <a:pt x="2051" y="1"/>
                  </a:moveTo>
                  <a:lnTo>
                    <a:pt x="0" y="360"/>
                  </a:lnTo>
                  <a:lnTo>
                    <a:pt x="468" y="3028"/>
                  </a:lnTo>
                  <a:lnTo>
                    <a:pt x="2339" y="3758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288;p74">
              <a:extLst>
                <a:ext uri="{FF2B5EF4-FFF2-40B4-BE49-F238E27FC236}">
                  <a16:creationId xmlns:a16="http://schemas.microsoft.com/office/drawing/2014/main" id="{3642AF40-0D33-D5B2-33DB-3B5CCA166F6A}"/>
                </a:ext>
              </a:extLst>
            </p:cNvPr>
            <p:cNvSpPr/>
            <p:nvPr/>
          </p:nvSpPr>
          <p:spPr>
            <a:xfrm>
              <a:off x="7771151" y="2140768"/>
              <a:ext cx="93053" cy="154462"/>
            </a:xfrm>
            <a:custGeom>
              <a:avLst/>
              <a:gdLst/>
              <a:ahLst/>
              <a:cxnLst/>
              <a:rect l="l" t="t" r="r" b="b"/>
              <a:pathLst>
                <a:path w="3373" h="5599" extrusionOk="0">
                  <a:moveTo>
                    <a:pt x="2430" y="0"/>
                  </a:moveTo>
                  <a:lnTo>
                    <a:pt x="1165" y="222"/>
                  </a:lnTo>
                  <a:cubicBezTo>
                    <a:pt x="467" y="343"/>
                    <a:pt x="0" y="1009"/>
                    <a:pt x="123" y="1710"/>
                  </a:cubicBezTo>
                  <a:lnTo>
                    <a:pt x="624" y="4537"/>
                  </a:lnTo>
                  <a:cubicBezTo>
                    <a:pt x="730" y="5160"/>
                    <a:pt x="1272" y="5598"/>
                    <a:pt x="1884" y="5598"/>
                  </a:cubicBezTo>
                  <a:cubicBezTo>
                    <a:pt x="1958" y="5598"/>
                    <a:pt x="2034" y="5592"/>
                    <a:pt x="2109" y="5578"/>
                  </a:cubicBezTo>
                  <a:lnTo>
                    <a:pt x="3373" y="5356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289;p74">
              <a:extLst>
                <a:ext uri="{FF2B5EF4-FFF2-40B4-BE49-F238E27FC236}">
                  <a16:creationId xmlns:a16="http://schemas.microsoft.com/office/drawing/2014/main" id="{83F3E877-D989-9B8C-856F-FFB9B04FB6A2}"/>
                </a:ext>
              </a:extLst>
            </p:cNvPr>
            <p:cNvSpPr/>
            <p:nvPr/>
          </p:nvSpPr>
          <p:spPr>
            <a:xfrm>
              <a:off x="7983547" y="2053344"/>
              <a:ext cx="55368" cy="135262"/>
            </a:xfrm>
            <a:custGeom>
              <a:avLst/>
              <a:gdLst/>
              <a:ahLst/>
              <a:cxnLst/>
              <a:rect l="l" t="t" r="r" b="b"/>
              <a:pathLst>
                <a:path w="2007" h="4903" extrusionOk="0">
                  <a:moveTo>
                    <a:pt x="467" y="1"/>
                  </a:moveTo>
                  <a:lnTo>
                    <a:pt x="0" y="453"/>
                  </a:lnTo>
                  <a:cubicBezTo>
                    <a:pt x="902" y="1383"/>
                    <a:pt x="1375" y="2610"/>
                    <a:pt x="1332" y="3906"/>
                  </a:cubicBezTo>
                  <a:lnTo>
                    <a:pt x="1300" y="4903"/>
                  </a:lnTo>
                  <a:lnTo>
                    <a:pt x="1952" y="4774"/>
                  </a:lnTo>
                  <a:lnTo>
                    <a:pt x="1980" y="3926"/>
                  </a:lnTo>
                  <a:cubicBezTo>
                    <a:pt x="2006" y="3183"/>
                    <a:pt x="1879" y="2459"/>
                    <a:pt x="1609" y="1773"/>
                  </a:cubicBezTo>
                  <a:cubicBezTo>
                    <a:pt x="1346" y="1111"/>
                    <a:pt x="963" y="516"/>
                    <a:pt x="467" y="1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290;p74">
              <a:extLst>
                <a:ext uri="{FF2B5EF4-FFF2-40B4-BE49-F238E27FC236}">
                  <a16:creationId xmlns:a16="http://schemas.microsoft.com/office/drawing/2014/main" id="{69C9D1DC-B512-1FCC-E19E-7158360AF421}"/>
                </a:ext>
              </a:extLst>
            </p:cNvPr>
            <p:cNvSpPr/>
            <p:nvPr/>
          </p:nvSpPr>
          <p:spPr>
            <a:xfrm>
              <a:off x="7972843" y="2175115"/>
              <a:ext cx="64555" cy="103701"/>
            </a:xfrm>
            <a:custGeom>
              <a:avLst/>
              <a:gdLst/>
              <a:ahLst/>
              <a:cxnLst/>
              <a:rect l="l" t="t" r="r" b="b"/>
              <a:pathLst>
                <a:path w="2340" h="3759" extrusionOk="0">
                  <a:moveTo>
                    <a:pt x="290" y="1"/>
                  </a:moveTo>
                  <a:lnTo>
                    <a:pt x="1" y="3758"/>
                  </a:lnTo>
                  <a:lnTo>
                    <a:pt x="1872" y="3028"/>
                  </a:lnTo>
                  <a:lnTo>
                    <a:pt x="2340" y="36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291;p74">
              <a:extLst>
                <a:ext uri="{FF2B5EF4-FFF2-40B4-BE49-F238E27FC236}">
                  <a16:creationId xmlns:a16="http://schemas.microsoft.com/office/drawing/2014/main" id="{5F15701C-7B02-F082-A78F-600251C5DD81}"/>
                </a:ext>
              </a:extLst>
            </p:cNvPr>
            <p:cNvSpPr/>
            <p:nvPr/>
          </p:nvSpPr>
          <p:spPr>
            <a:xfrm>
              <a:off x="7907047" y="2140768"/>
              <a:ext cx="93053" cy="154462"/>
            </a:xfrm>
            <a:custGeom>
              <a:avLst/>
              <a:gdLst/>
              <a:ahLst/>
              <a:cxnLst/>
              <a:rect l="l" t="t" r="r" b="b"/>
              <a:pathLst>
                <a:path w="3373" h="5599" extrusionOk="0">
                  <a:moveTo>
                    <a:pt x="945" y="0"/>
                  </a:moveTo>
                  <a:lnTo>
                    <a:pt x="1" y="5356"/>
                  </a:lnTo>
                  <a:lnTo>
                    <a:pt x="1264" y="5578"/>
                  </a:lnTo>
                  <a:cubicBezTo>
                    <a:pt x="1339" y="5592"/>
                    <a:pt x="1415" y="5598"/>
                    <a:pt x="1489" y="5598"/>
                  </a:cubicBezTo>
                  <a:cubicBezTo>
                    <a:pt x="2102" y="5598"/>
                    <a:pt x="2643" y="5160"/>
                    <a:pt x="2751" y="4537"/>
                  </a:cubicBezTo>
                  <a:lnTo>
                    <a:pt x="3250" y="1710"/>
                  </a:lnTo>
                  <a:cubicBezTo>
                    <a:pt x="3373" y="1009"/>
                    <a:pt x="2907" y="343"/>
                    <a:pt x="2208" y="222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292;p74">
              <a:extLst>
                <a:ext uri="{FF2B5EF4-FFF2-40B4-BE49-F238E27FC236}">
                  <a16:creationId xmlns:a16="http://schemas.microsoft.com/office/drawing/2014/main" id="{C22BDD22-0CF6-4CFE-BB3D-8E328EFE0744}"/>
                </a:ext>
              </a:extLst>
            </p:cNvPr>
            <p:cNvSpPr/>
            <p:nvPr/>
          </p:nvSpPr>
          <p:spPr>
            <a:xfrm>
              <a:off x="7771206" y="1990003"/>
              <a:ext cx="130792" cy="84501"/>
            </a:xfrm>
            <a:custGeom>
              <a:avLst/>
              <a:gdLst/>
              <a:ahLst/>
              <a:cxnLst/>
              <a:rect l="l" t="t" r="r" b="b"/>
              <a:pathLst>
                <a:path w="4741" h="3063" extrusionOk="0">
                  <a:moveTo>
                    <a:pt x="4148" y="0"/>
                  </a:moveTo>
                  <a:cubicBezTo>
                    <a:pt x="3312" y="0"/>
                    <a:pt x="2505" y="166"/>
                    <a:pt x="1746" y="497"/>
                  </a:cubicBezTo>
                  <a:cubicBezTo>
                    <a:pt x="1254" y="709"/>
                    <a:pt x="795" y="985"/>
                    <a:pt x="378" y="1316"/>
                  </a:cubicBezTo>
                  <a:cubicBezTo>
                    <a:pt x="160" y="1490"/>
                    <a:pt x="25" y="1752"/>
                    <a:pt x="12" y="2033"/>
                  </a:cubicBezTo>
                  <a:cubicBezTo>
                    <a:pt x="0" y="2315"/>
                    <a:pt x="109" y="2590"/>
                    <a:pt x="311" y="2787"/>
                  </a:cubicBezTo>
                  <a:cubicBezTo>
                    <a:pt x="499" y="2970"/>
                    <a:pt x="745" y="3062"/>
                    <a:pt x="992" y="3062"/>
                  </a:cubicBezTo>
                  <a:cubicBezTo>
                    <a:pt x="1209" y="3062"/>
                    <a:pt x="1427" y="2991"/>
                    <a:pt x="1607" y="2848"/>
                  </a:cubicBezTo>
                  <a:cubicBezTo>
                    <a:pt x="2331" y="2271"/>
                    <a:pt x="3209" y="1964"/>
                    <a:pt x="4148" y="1964"/>
                  </a:cubicBezTo>
                  <a:lnTo>
                    <a:pt x="4741" y="1056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293;p74">
              <a:extLst>
                <a:ext uri="{FF2B5EF4-FFF2-40B4-BE49-F238E27FC236}">
                  <a16:creationId xmlns:a16="http://schemas.microsoft.com/office/drawing/2014/main" id="{DA481224-E457-699B-BD69-638D6205FFA7}"/>
                </a:ext>
              </a:extLst>
            </p:cNvPr>
            <p:cNvSpPr/>
            <p:nvPr/>
          </p:nvSpPr>
          <p:spPr>
            <a:xfrm>
              <a:off x="7885446" y="1989948"/>
              <a:ext cx="114543" cy="84528"/>
            </a:xfrm>
            <a:custGeom>
              <a:avLst/>
              <a:gdLst/>
              <a:ahLst/>
              <a:cxnLst/>
              <a:rect l="l" t="t" r="r" b="b"/>
              <a:pathLst>
                <a:path w="4152" h="3064" extrusionOk="0">
                  <a:moveTo>
                    <a:pt x="0" y="0"/>
                  </a:moveTo>
                  <a:lnTo>
                    <a:pt x="0" y="1964"/>
                  </a:lnTo>
                  <a:cubicBezTo>
                    <a:pt x="937" y="1964"/>
                    <a:pt x="1815" y="2269"/>
                    <a:pt x="2541" y="2850"/>
                  </a:cubicBezTo>
                  <a:cubicBezTo>
                    <a:pt x="2721" y="2993"/>
                    <a:pt x="2941" y="3064"/>
                    <a:pt x="3155" y="3064"/>
                  </a:cubicBezTo>
                  <a:cubicBezTo>
                    <a:pt x="3401" y="3064"/>
                    <a:pt x="3649" y="2971"/>
                    <a:pt x="3835" y="2789"/>
                  </a:cubicBezTo>
                  <a:cubicBezTo>
                    <a:pt x="4041" y="2590"/>
                    <a:pt x="4152" y="2317"/>
                    <a:pt x="4136" y="2035"/>
                  </a:cubicBezTo>
                  <a:cubicBezTo>
                    <a:pt x="4123" y="1754"/>
                    <a:pt x="3990" y="1492"/>
                    <a:pt x="3770" y="1318"/>
                  </a:cubicBezTo>
                  <a:cubicBezTo>
                    <a:pt x="3355" y="985"/>
                    <a:pt x="2894" y="711"/>
                    <a:pt x="2404" y="499"/>
                  </a:cubicBezTo>
                  <a:cubicBezTo>
                    <a:pt x="1643" y="170"/>
                    <a:pt x="834" y="0"/>
                    <a:pt x="0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294;p74">
            <a:extLst>
              <a:ext uri="{FF2B5EF4-FFF2-40B4-BE49-F238E27FC236}">
                <a16:creationId xmlns:a16="http://schemas.microsoft.com/office/drawing/2014/main" id="{82C2E6CE-47ED-B1D9-9E08-0B3AE60F254B}"/>
              </a:ext>
            </a:extLst>
          </p:cNvPr>
          <p:cNvGrpSpPr/>
          <p:nvPr/>
        </p:nvGrpSpPr>
        <p:grpSpPr>
          <a:xfrm>
            <a:off x="7732722" y="3864841"/>
            <a:ext cx="305918" cy="305807"/>
            <a:chOff x="7732722" y="3731491"/>
            <a:chExt cx="305918" cy="305807"/>
          </a:xfrm>
        </p:grpSpPr>
        <p:sp>
          <p:nvSpPr>
            <p:cNvPr id="254" name="Google Shape;2295;p74">
              <a:extLst>
                <a:ext uri="{FF2B5EF4-FFF2-40B4-BE49-F238E27FC236}">
                  <a16:creationId xmlns:a16="http://schemas.microsoft.com/office/drawing/2014/main" id="{22DEB710-C09E-A707-1E1C-A01EE8426F0D}"/>
                </a:ext>
              </a:extLst>
            </p:cNvPr>
            <p:cNvSpPr/>
            <p:nvPr/>
          </p:nvSpPr>
          <p:spPr>
            <a:xfrm>
              <a:off x="7732722" y="3731877"/>
              <a:ext cx="153193" cy="305421"/>
            </a:xfrm>
            <a:custGeom>
              <a:avLst/>
              <a:gdLst/>
              <a:ahLst/>
              <a:cxnLst/>
              <a:rect l="l" t="t" r="r" b="b"/>
              <a:pathLst>
                <a:path w="5553" h="11071" extrusionOk="0">
                  <a:moveTo>
                    <a:pt x="4362" y="1"/>
                  </a:moveTo>
                  <a:cubicBezTo>
                    <a:pt x="1952" y="1"/>
                    <a:pt x="1" y="1946"/>
                    <a:pt x="1" y="4348"/>
                  </a:cubicBezTo>
                  <a:lnTo>
                    <a:pt x="1" y="4572"/>
                  </a:lnTo>
                  <a:cubicBezTo>
                    <a:pt x="1" y="5750"/>
                    <a:pt x="479" y="6875"/>
                    <a:pt x="1327" y="7696"/>
                  </a:cubicBezTo>
                  <a:lnTo>
                    <a:pt x="2421" y="8749"/>
                  </a:lnTo>
                  <a:lnTo>
                    <a:pt x="2421" y="11070"/>
                  </a:lnTo>
                  <a:lnTo>
                    <a:pt x="4360" y="11070"/>
                  </a:lnTo>
                  <a:lnTo>
                    <a:pt x="5553" y="4427"/>
                  </a:lnTo>
                  <a:lnTo>
                    <a:pt x="4362" y="1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296;p74">
              <a:extLst>
                <a:ext uri="{FF2B5EF4-FFF2-40B4-BE49-F238E27FC236}">
                  <a16:creationId xmlns:a16="http://schemas.microsoft.com/office/drawing/2014/main" id="{AF09A6A8-A31C-1CF4-57A2-EECC8A363274}"/>
                </a:ext>
              </a:extLst>
            </p:cNvPr>
            <p:cNvSpPr/>
            <p:nvPr/>
          </p:nvSpPr>
          <p:spPr>
            <a:xfrm>
              <a:off x="7852534" y="3918562"/>
              <a:ext cx="84280" cy="118681"/>
            </a:xfrm>
            <a:custGeom>
              <a:avLst/>
              <a:gdLst/>
              <a:ahLst/>
              <a:cxnLst/>
              <a:rect l="l" t="t" r="r" b="b"/>
              <a:pathLst>
                <a:path w="3055" h="4302" extrusionOk="0">
                  <a:moveTo>
                    <a:pt x="3054" y="1"/>
                  </a:moveTo>
                  <a:lnTo>
                    <a:pt x="1" y="693"/>
                  </a:lnTo>
                  <a:lnTo>
                    <a:pt x="1" y="4301"/>
                  </a:lnTo>
                  <a:lnTo>
                    <a:pt x="1989" y="4301"/>
                  </a:lnTo>
                  <a:lnTo>
                    <a:pt x="1989" y="3871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rgbClr val="FFB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297;p74">
              <a:extLst>
                <a:ext uri="{FF2B5EF4-FFF2-40B4-BE49-F238E27FC236}">
                  <a16:creationId xmlns:a16="http://schemas.microsoft.com/office/drawing/2014/main" id="{22522129-BB64-5670-7397-E784B22A5D42}"/>
                </a:ext>
              </a:extLst>
            </p:cNvPr>
            <p:cNvSpPr/>
            <p:nvPr/>
          </p:nvSpPr>
          <p:spPr>
            <a:xfrm>
              <a:off x="7853086" y="3731491"/>
              <a:ext cx="118737" cy="249005"/>
            </a:xfrm>
            <a:custGeom>
              <a:avLst/>
              <a:gdLst/>
              <a:ahLst/>
              <a:cxnLst/>
              <a:rect l="l" t="t" r="r" b="b"/>
              <a:pathLst>
                <a:path w="4304" h="9026" extrusionOk="0">
                  <a:moveTo>
                    <a:pt x="1" y="1"/>
                  </a:moveTo>
                  <a:lnTo>
                    <a:pt x="1" y="2336"/>
                  </a:lnTo>
                  <a:lnTo>
                    <a:pt x="635" y="3028"/>
                  </a:lnTo>
                  <a:lnTo>
                    <a:pt x="1" y="3718"/>
                  </a:lnTo>
                  <a:lnTo>
                    <a:pt x="1" y="6582"/>
                  </a:lnTo>
                  <a:lnTo>
                    <a:pt x="1" y="7458"/>
                  </a:lnTo>
                  <a:cubicBezTo>
                    <a:pt x="1" y="8325"/>
                    <a:pt x="705" y="9026"/>
                    <a:pt x="1571" y="9026"/>
                  </a:cubicBezTo>
                  <a:lnTo>
                    <a:pt x="1985" y="9026"/>
                  </a:lnTo>
                  <a:lnTo>
                    <a:pt x="4304" y="3718"/>
                  </a:lnTo>
                  <a:cubicBezTo>
                    <a:pt x="4001" y="1617"/>
                    <a:pt x="2189" y="1"/>
                    <a:pt x="1" y="1"/>
                  </a:cubicBez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298;p74">
              <a:extLst>
                <a:ext uri="{FF2B5EF4-FFF2-40B4-BE49-F238E27FC236}">
                  <a16:creationId xmlns:a16="http://schemas.microsoft.com/office/drawing/2014/main" id="{0BA948EE-53E4-88FF-4583-E0EE48A8184F}"/>
                </a:ext>
              </a:extLst>
            </p:cNvPr>
            <p:cNvSpPr/>
            <p:nvPr/>
          </p:nvSpPr>
          <p:spPr>
            <a:xfrm>
              <a:off x="7907378" y="3817785"/>
              <a:ext cx="118737" cy="207541"/>
            </a:xfrm>
            <a:custGeom>
              <a:avLst/>
              <a:gdLst/>
              <a:ahLst/>
              <a:cxnLst/>
              <a:rect l="l" t="t" r="r" b="b"/>
              <a:pathLst>
                <a:path w="4304" h="7523" extrusionOk="0">
                  <a:moveTo>
                    <a:pt x="1" y="1"/>
                  </a:moveTo>
                  <a:lnTo>
                    <a:pt x="1" y="7522"/>
                  </a:lnTo>
                  <a:lnTo>
                    <a:pt x="2196" y="7522"/>
                  </a:lnTo>
                  <a:cubicBezTo>
                    <a:pt x="3359" y="7522"/>
                    <a:pt x="4303" y="6580"/>
                    <a:pt x="4303" y="5415"/>
                  </a:cubicBezTo>
                  <a:lnTo>
                    <a:pt x="4303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299;p74">
              <a:extLst>
                <a:ext uri="{FF2B5EF4-FFF2-40B4-BE49-F238E27FC236}">
                  <a16:creationId xmlns:a16="http://schemas.microsoft.com/office/drawing/2014/main" id="{1208BC19-E22B-D63D-9D03-7887676BB1E2}"/>
                </a:ext>
              </a:extLst>
            </p:cNvPr>
            <p:cNvSpPr/>
            <p:nvPr/>
          </p:nvSpPr>
          <p:spPr>
            <a:xfrm>
              <a:off x="7907378" y="3808709"/>
              <a:ext cx="73962" cy="171843"/>
            </a:xfrm>
            <a:custGeom>
              <a:avLst/>
              <a:gdLst/>
              <a:ahLst/>
              <a:cxnLst/>
              <a:rect l="l" t="t" r="r" b="b"/>
              <a:pathLst>
                <a:path w="2681" h="6229" extrusionOk="0">
                  <a:moveTo>
                    <a:pt x="1" y="1"/>
                  </a:moveTo>
                  <a:lnTo>
                    <a:pt x="1" y="6229"/>
                  </a:lnTo>
                  <a:lnTo>
                    <a:pt x="1666" y="6229"/>
                  </a:lnTo>
                  <a:lnTo>
                    <a:pt x="1666" y="4588"/>
                  </a:lnTo>
                  <a:lnTo>
                    <a:pt x="2681" y="4588"/>
                  </a:lnTo>
                  <a:lnTo>
                    <a:pt x="2358" y="2077"/>
                  </a:lnTo>
                  <a:lnTo>
                    <a:pt x="2358" y="1527"/>
                  </a:lnTo>
                  <a:cubicBezTo>
                    <a:pt x="2358" y="1315"/>
                    <a:pt x="2342" y="1107"/>
                    <a:pt x="2311" y="89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300;p74">
              <a:extLst>
                <a:ext uri="{FF2B5EF4-FFF2-40B4-BE49-F238E27FC236}">
                  <a16:creationId xmlns:a16="http://schemas.microsoft.com/office/drawing/2014/main" id="{37A2CD19-88CC-027F-7F16-BD5C23361240}"/>
                </a:ext>
              </a:extLst>
            </p:cNvPr>
            <p:cNvSpPr/>
            <p:nvPr/>
          </p:nvSpPr>
          <p:spPr>
            <a:xfrm>
              <a:off x="7853086" y="3796239"/>
              <a:ext cx="185554" cy="38181"/>
            </a:xfrm>
            <a:custGeom>
              <a:avLst/>
              <a:gdLst/>
              <a:ahLst/>
              <a:cxnLst/>
              <a:rect l="l" t="t" r="r" b="b"/>
              <a:pathLst>
                <a:path w="6726" h="1384" extrusionOk="0">
                  <a:moveTo>
                    <a:pt x="1" y="1"/>
                  </a:moveTo>
                  <a:lnTo>
                    <a:pt x="1" y="1383"/>
                  </a:lnTo>
                  <a:lnTo>
                    <a:pt x="6725" y="1383"/>
                  </a:lnTo>
                  <a:lnTo>
                    <a:pt x="672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301;p74">
            <a:extLst>
              <a:ext uri="{FF2B5EF4-FFF2-40B4-BE49-F238E27FC236}">
                <a16:creationId xmlns:a16="http://schemas.microsoft.com/office/drawing/2014/main" id="{A0900A25-8832-54EE-0EDA-A2F1863ECF09}"/>
              </a:ext>
            </a:extLst>
          </p:cNvPr>
          <p:cNvGrpSpPr/>
          <p:nvPr/>
        </p:nvGrpSpPr>
        <p:grpSpPr>
          <a:xfrm>
            <a:off x="1105183" y="2735161"/>
            <a:ext cx="305283" cy="232563"/>
            <a:chOff x="1105183" y="2601811"/>
            <a:chExt cx="305283" cy="232563"/>
          </a:xfrm>
        </p:grpSpPr>
        <p:sp>
          <p:nvSpPr>
            <p:cNvPr id="261" name="Google Shape;2302;p74">
              <a:extLst>
                <a:ext uri="{FF2B5EF4-FFF2-40B4-BE49-F238E27FC236}">
                  <a16:creationId xmlns:a16="http://schemas.microsoft.com/office/drawing/2014/main" id="{9FC6F83A-FDFA-DF69-F82E-94C1892284F6}"/>
                </a:ext>
              </a:extLst>
            </p:cNvPr>
            <p:cNvSpPr/>
            <p:nvPr/>
          </p:nvSpPr>
          <p:spPr>
            <a:xfrm>
              <a:off x="1131999" y="2601811"/>
              <a:ext cx="161497" cy="192423"/>
            </a:xfrm>
            <a:custGeom>
              <a:avLst/>
              <a:gdLst/>
              <a:ahLst/>
              <a:cxnLst/>
              <a:rect l="l" t="t" r="r" b="b"/>
              <a:pathLst>
                <a:path w="5854" h="6975" extrusionOk="0">
                  <a:moveTo>
                    <a:pt x="1607" y="0"/>
                  </a:moveTo>
                  <a:cubicBezTo>
                    <a:pt x="947" y="0"/>
                    <a:pt x="413" y="537"/>
                    <a:pt x="413" y="1197"/>
                  </a:cubicBezTo>
                  <a:lnTo>
                    <a:pt x="413" y="3885"/>
                  </a:lnTo>
                  <a:cubicBezTo>
                    <a:pt x="413" y="4547"/>
                    <a:pt x="947" y="5082"/>
                    <a:pt x="1607" y="5082"/>
                  </a:cubicBezTo>
                  <a:lnTo>
                    <a:pt x="1789" y="5082"/>
                  </a:lnTo>
                  <a:cubicBezTo>
                    <a:pt x="1789" y="5082"/>
                    <a:pt x="1" y="6975"/>
                    <a:pt x="4560" y="6975"/>
                  </a:cubicBezTo>
                  <a:lnTo>
                    <a:pt x="5853" y="4351"/>
                  </a:lnTo>
                  <a:lnTo>
                    <a:pt x="4560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303;p74">
              <a:extLst>
                <a:ext uri="{FF2B5EF4-FFF2-40B4-BE49-F238E27FC236}">
                  <a16:creationId xmlns:a16="http://schemas.microsoft.com/office/drawing/2014/main" id="{5D1AAE8E-C5EB-0B36-46B2-C384D85EA699}"/>
                </a:ext>
              </a:extLst>
            </p:cNvPr>
            <p:cNvSpPr/>
            <p:nvPr/>
          </p:nvSpPr>
          <p:spPr>
            <a:xfrm>
              <a:off x="1257825" y="2601811"/>
              <a:ext cx="125854" cy="192312"/>
            </a:xfrm>
            <a:custGeom>
              <a:avLst/>
              <a:gdLst/>
              <a:ahLst/>
              <a:cxnLst/>
              <a:rect l="l" t="t" r="r" b="b"/>
              <a:pathLst>
                <a:path w="4562" h="6971" extrusionOk="0">
                  <a:moveTo>
                    <a:pt x="1" y="0"/>
                  </a:moveTo>
                  <a:lnTo>
                    <a:pt x="1" y="6971"/>
                  </a:lnTo>
                  <a:cubicBezTo>
                    <a:pt x="4562" y="6971"/>
                    <a:pt x="2774" y="5080"/>
                    <a:pt x="2774" y="5080"/>
                  </a:cubicBezTo>
                  <a:lnTo>
                    <a:pt x="2955" y="5080"/>
                  </a:lnTo>
                  <a:cubicBezTo>
                    <a:pt x="3615" y="5080"/>
                    <a:pt x="4150" y="4545"/>
                    <a:pt x="4150" y="3883"/>
                  </a:cubicBezTo>
                  <a:lnTo>
                    <a:pt x="4150" y="1193"/>
                  </a:lnTo>
                  <a:cubicBezTo>
                    <a:pt x="4150" y="537"/>
                    <a:pt x="3615" y="0"/>
                    <a:pt x="2957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304;p74">
              <a:extLst>
                <a:ext uri="{FF2B5EF4-FFF2-40B4-BE49-F238E27FC236}">
                  <a16:creationId xmlns:a16="http://schemas.microsoft.com/office/drawing/2014/main" id="{A54A42E0-02A4-B593-B723-DCAECB54FD8C}"/>
                </a:ext>
              </a:extLst>
            </p:cNvPr>
            <p:cNvSpPr/>
            <p:nvPr/>
          </p:nvSpPr>
          <p:spPr>
            <a:xfrm>
              <a:off x="1162400" y="2764605"/>
              <a:ext cx="76417" cy="47119"/>
            </a:xfrm>
            <a:custGeom>
              <a:avLst/>
              <a:gdLst/>
              <a:ahLst/>
              <a:cxnLst/>
              <a:rect l="l" t="t" r="r" b="b"/>
              <a:pathLst>
                <a:path w="2770" h="1708" extrusionOk="0">
                  <a:moveTo>
                    <a:pt x="1" y="0"/>
                  </a:moveTo>
                  <a:lnTo>
                    <a:pt x="1" y="1708"/>
                  </a:lnTo>
                  <a:lnTo>
                    <a:pt x="2770" y="1708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305;p74">
              <a:extLst>
                <a:ext uri="{FF2B5EF4-FFF2-40B4-BE49-F238E27FC236}">
                  <a16:creationId xmlns:a16="http://schemas.microsoft.com/office/drawing/2014/main" id="{9BEFAB4A-1BDD-F400-8151-D1395227C871}"/>
                </a:ext>
              </a:extLst>
            </p:cNvPr>
            <p:cNvSpPr/>
            <p:nvPr/>
          </p:nvSpPr>
          <p:spPr>
            <a:xfrm>
              <a:off x="1282268" y="2764605"/>
              <a:ext cx="76362" cy="47119"/>
            </a:xfrm>
            <a:custGeom>
              <a:avLst/>
              <a:gdLst/>
              <a:ahLst/>
              <a:cxnLst/>
              <a:rect l="l" t="t" r="r" b="b"/>
              <a:pathLst>
                <a:path w="2768" h="1708" extrusionOk="0">
                  <a:moveTo>
                    <a:pt x="1" y="0"/>
                  </a:moveTo>
                  <a:lnTo>
                    <a:pt x="1" y="1708"/>
                  </a:lnTo>
                  <a:lnTo>
                    <a:pt x="2768" y="1708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306;p74">
              <a:extLst>
                <a:ext uri="{FF2B5EF4-FFF2-40B4-BE49-F238E27FC236}">
                  <a16:creationId xmlns:a16="http://schemas.microsoft.com/office/drawing/2014/main" id="{E91E8127-40C6-B1CB-D5FF-E8027852D94F}"/>
                </a:ext>
              </a:extLst>
            </p:cNvPr>
            <p:cNvSpPr/>
            <p:nvPr/>
          </p:nvSpPr>
          <p:spPr>
            <a:xfrm>
              <a:off x="1105183" y="2741928"/>
              <a:ext cx="56968" cy="92446"/>
            </a:xfrm>
            <a:custGeom>
              <a:avLst/>
              <a:gdLst/>
              <a:ahLst/>
              <a:cxnLst/>
              <a:rect l="l" t="t" r="r" b="b"/>
              <a:pathLst>
                <a:path w="2065" h="3351" extrusionOk="0">
                  <a:moveTo>
                    <a:pt x="0" y="1"/>
                  </a:moveTo>
                  <a:lnTo>
                    <a:pt x="0" y="3351"/>
                  </a:lnTo>
                  <a:lnTo>
                    <a:pt x="1377" y="3351"/>
                  </a:lnTo>
                  <a:lnTo>
                    <a:pt x="2065" y="1676"/>
                  </a:lnTo>
                  <a:lnTo>
                    <a:pt x="1377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307;p74">
              <a:extLst>
                <a:ext uri="{FF2B5EF4-FFF2-40B4-BE49-F238E27FC236}">
                  <a16:creationId xmlns:a16="http://schemas.microsoft.com/office/drawing/2014/main" id="{6FFC27FD-DA76-65C0-2E80-2319C313E40F}"/>
                </a:ext>
              </a:extLst>
            </p:cNvPr>
            <p:cNvSpPr/>
            <p:nvPr/>
          </p:nvSpPr>
          <p:spPr>
            <a:xfrm>
              <a:off x="1143365" y="2741928"/>
              <a:ext cx="38181" cy="92446"/>
            </a:xfrm>
            <a:custGeom>
              <a:avLst/>
              <a:gdLst/>
              <a:ahLst/>
              <a:cxnLst/>
              <a:rect l="l" t="t" r="r" b="b"/>
              <a:pathLst>
                <a:path w="1384" h="3351" extrusionOk="0">
                  <a:moveTo>
                    <a:pt x="1" y="1"/>
                  </a:moveTo>
                  <a:lnTo>
                    <a:pt x="1" y="3351"/>
                  </a:lnTo>
                  <a:lnTo>
                    <a:pt x="1383" y="3351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308;p74">
              <a:extLst>
                <a:ext uri="{FF2B5EF4-FFF2-40B4-BE49-F238E27FC236}">
                  <a16:creationId xmlns:a16="http://schemas.microsoft.com/office/drawing/2014/main" id="{74B8316A-9F3A-BB17-D34E-9B2BD73A381D}"/>
                </a:ext>
              </a:extLst>
            </p:cNvPr>
            <p:cNvSpPr/>
            <p:nvPr/>
          </p:nvSpPr>
          <p:spPr>
            <a:xfrm>
              <a:off x="1353471" y="2741928"/>
              <a:ext cx="56996" cy="92446"/>
            </a:xfrm>
            <a:custGeom>
              <a:avLst/>
              <a:gdLst/>
              <a:ahLst/>
              <a:cxnLst/>
              <a:rect l="l" t="t" r="r" b="b"/>
              <a:pathLst>
                <a:path w="2066" h="3351" extrusionOk="0">
                  <a:moveTo>
                    <a:pt x="689" y="1"/>
                  </a:moveTo>
                  <a:lnTo>
                    <a:pt x="1" y="1676"/>
                  </a:lnTo>
                  <a:lnTo>
                    <a:pt x="689" y="3351"/>
                  </a:lnTo>
                  <a:lnTo>
                    <a:pt x="2065" y="3351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309;p74">
              <a:extLst>
                <a:ext uri="{FF2B5EF4-FFF2-40B4-BE49-F238E27FC236}">
                  <a16:creationId xmlns:a16="http://schemas.microsoft.com/office/drawing/2014/main" id="{CA62BE2A-9E56-BAB8-EDE3-A1EEBE2FBF4B}"/>
                </a:ext>
              </a:extLst>
            </p:cNvPr>
            <p:cNvSpPr/>
            <p:nvPr/>
          </p:nvSpPr>
          <p:spPr>
            <a:xfrm>
              <a:off x="1334160" y="2741928"/>
              <a:ext cx="38181" cy="92446"/>
            </a:xfrm>
            <a:custGeom>
              <a:avLst/>
              <a:gdLst/>
              <a:ahLst/>
              <a:cxnLst/>
              <a:rect l="l" t="t" r="r" b="b"/>
              <a:pathLst>
                <a:path w="1384" h="3351" extrusionOk="0">
                  <a:moveTo>
                    <a:pt x="1" y="1"/>
                  </a:moveTo>
                  <a:lnTo>
                    <a:pt x="1" y="3351"/>
                  </a:lnTo>
                  <a:lnTo>
                    <a:pt x="1383" y="3351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310;p74">
              <a:extLst>
                <a:ext uri="{FF2B5EF4-FFF2-40B4-BE49-F238E27FC236}">
                  <a16:creationId xmlns:a16="http://schemas.microsoft.com/office/drawing/2014/main" id="{0B731243-E6E4-EFE6-1CC2-E422990529A2}"/>
                </a:ext>
              </a:extLst>
            </p:cNvPr>
            <p:cNvSpPr/>
            <p:nvPr/>
          </p:nvSpPr>
          <p:spPr>
            <a:xfrm>
              <a:off x="1173766" y="2636433"/>
              <a:ext cx="112198" cy="70403"/>
            </a:xfrm>
            <a:custGeom>
              <a:avLst/>
              <a:gdLst/>
              <a:ahLst/>
              <a:cxnLst/>
              <a:rect l="l" t="t" r="r" b="b"/>
              <a:pathLst>
                <a:path w="4067" h="2552" extrusionOk="0">
                  <a:moveTo>
                    <a:pt x="0" y="1"/>
                  </a:moveTo>
                  <a:lnTo>
                    <a:pt x="0" y="2551"/>
                  </a:lnTo>
                  <a:lnTo>
                    <a:pt x="2146" y="2551"/>
                  </a:lnTo>
                  <a:lnTo>
                    <a:pt x="2594" y="2162"/>
                  </a:lnTo>
                  <a:lnTo>
                    <a:pt x="3054" y="2162"/>
                  </a:lnTo>
                  <a:lnTo>
                    <a:pt x="4067" y="1165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311;p74">
              <a:extLst>
                <a:ext uri="{FF2B5EF4-FFF2-40B4-BE49-F238E27FC236}">
                  <a16:creationId xmlns:a16="http://schemas.microsoft.com/office/drawing/2014/main" id="{B6BB0306-71AA-ABED-6CD9-791A6DA9C635}"/>
                </a:ext>
              </a:extLst>
            </p:cNvPr>
            <p:cNvSpPr/>
            <p:nvPr/>
          </p:nvSpPr>
          <p:spPr>
            <a:xfrm>
              <a:off x="1257825" y="2636433"/>
              <a:ext cx="84114" cy="70403"/>
            </a:xfrm>
            <a:custGeom>
              <a:avLst/>
              <a:gdLst/>
              <a:ahLst/>
              <a:cxnLst/>
              <a:rect l="l" t="t" r="r" b="b"/>
              <a:pathLst>
                <a:path w="3049" h="2552" extrusionOk="0">
                  <a:moveTo>
                    <a:pt x="1" y="1"/>
                  </a:moveTo>
                  <a:lnTo>
                    <a:pt x="1" y="2162"/>
                  </a:lnTo>
                  <a:lnTo>
                    <a:pt x="433" y="2162"/>
                  </a:lnTo>
                  <a:lnTo>
                    <a:pt x="871" y="2551"/>
                  </a:lnTo>
                  <a:lnTo>
                    <a:pt x="3048" y="2551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312;p74">
              <a:extLst>
                <a:ext uri="{FF2B5EF4-FFF2-40B4-BE49-F238E27FC236}">
                  <a16:creationId xmlns:a16="http://schemas.microsoft.com/office/drawing/2014/main" id="{D1791EDF-46D0-B7A3-AA30-8CD5258A64FD}"/>
                </a:ext>
              </a:extLst>
            </p:cNvPr>
            <p:cNvSpPr/>
            <p:nvPr/>
          </p:nvSpPr>
          <p:spPr>
            <a:xfrm>
              <a:off x="1214899" y="2741928"/>
              <a:ext cx="66845" cy="92446"/>
            </a:xfrm>
            <a:custGeom>
              <a:avLst/>
              <a:gdLst/>
              <a:ahLst/>
              <a:cxnLst/>
              <a:rect l="l" t="t" r="r" b="b"/>
              <a:pathLst>
                <a:path w="2423" h="3351" extrusionOk="0">
                  <a:moveTo>
                    <a:pt x="812" y="1"/>
                  </a:moveTo>
                  <a:lnTo>
                    <a:pt x="1" y="822"/>
                  </a:lnTo>
                  <a:lnTo>
                    <a:pt x="1" y="3351"/>
                  </a:lnTo>
                  <a:lnTo>
                    <a:pt x="1549" y="3351"/>
                  </a:lnTo>
                  <a:lnTo>
                    <a:pt x="2423" y="1892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313;p74">
              <a:extLst>
                <a:ext uri="{FF2B5EF4-FFF2-40B4-BE49-F238E27FC236}">
                  <a16:creationId xmlns:a16="http://schemas.microsoft.com/office/drawing/2014/main" id="{3646F2E3-A8F9-F099-0611-6D4729C196AA}"/>
                </a:ext>
              </a:extLst>
            </p:cNvPr>
            <p:cNvSpPr/>
            <p:nvPr/>
          </p:nvSpPr>
          <p:spPr>
            <a:xfrm>
              <a:off x="1257825" y="2741928"/>
              <a:ext cx="42954" cy="92446"/>
            </a:xfrm>
            <a:custGeom>
              <a:avLst/>
              <a:gdLst/>
              <a:ahLst/>
              <a:cxnLst/>
              <a:rect l="l" t="t" r="r" b="b"/>
              <a:pathLst>
                <a:path w="1557" h="3351" extrusionOk="0">
                  <a:moveTo>
                    <a:pt x="1" y="1"/>
                  </a:moveTo>
                  <a:lnTo>
                    <a:pt x="1" y="3351"/>
                  </a:lnTo>
                  <a:lnTo>
                    <a:pt x="1557" y="3351"/>
                  </a:lnTo>
                  <a:lnTo>
                    <a:pt x="1557" y="822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314;p74">
            <a:extLst>
              <a:ext uri="{FF2B5EF4-FFF2-40B4-BE49-F238E27FC236}">
                <a16:creationId xmlns:a16="http://schemas.microsoft.com/office/drawing/2014/main" id="{9417E8AB-03A1-2B1E-5A93-AF8CB8979348}"/>
              </a:ext>
            </a:extLst>
          </p:cNvPr>
          <p:cNvGrpSpPr/>
          <p:nvPr/>
        </p:nvGrpSpPr>
        <p:grpSpPr>
          <a:xfrm>
            <a:off x="1944478" y="2698745"/>
            <a:ext cx="216424" cy="305394"/>
            <a:chOff x="1944478" y="2565395"/>
            <a:chExt cx="216424" cy="305394"/>
          </a:xfrm>
        </p:grpSpPr>
        <p:sp>
          <p:nvSpPr>
            <p:cNvPr id="274" name="Google Shape;2315;p74">
              <a:extLst>
                <a:ext uri="{FF2B5EF4-FFF2-40B4-BE49-F238E27FC236}">
                  <a16:creationId xmlns:a16="http://schemas.microsoft.com/office/drawing/2014/main" id="{7B043658-D201-E80A-5D1F-6C74D41FB044}"/>
                </a:ext>
              </a:extLst>
            </p:cNvPr>
            <p:cNvSpPr/>
            <p:nvPr/>
          </p:nvSpPr>
          <p:spPr>
            <a:xfrm>
              <a:off x="1944478" y="2567244"/>
              <a:ext cx="65548" cy="97163"/>
            </a:xfrm>
            <a:custGeom>
              <a:avLst/>
              <a:gdLst/>
              <a:ahLst/>
              <a:cxnLst/>
              <a:rect l="l" t="t" r="r" b="b"/>
              <a:pathLst>
                <a:path w="2376" h="3522" extrusionOk="0">
                  <a:moveTo>
                    <a:pt x="1274" y="0"/>
                  </a:moveTo>
                  <a:cubicBezTo>
                    <a:pt x="541" y="190"/>
                    <a:pt x="0" y="854"/>
                    <a:pt x="0" y="1641"/>
                  </a:cubicBezTo>
                  <a:lnTo>
                    <a:pt x="0" y="3522"/>
                  </a:lnTo>
                  <a:lnTo>
                    <a:pt x="2375" y="3522"/>
                  </a:lnTo>
                  <a:lnTo>
                    <a:pt x="2375" y="771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316;p74">
              <a:extLst>
                <a:ext uri="{FF2B5EF4-FFF2-40B4-BE49-F238E27FC236}">
                  <a16:creationId xmlns:a16="http://schemas.microsoft.com/office/drawing/2014/main" id="{EC446831-4618-C670-D579-3CC00F6FAD28}"/>
                </a:ext>
              </a:extLst>
            </p:cNvPr>
            <p:cNvSpPr/>
            <p:nvPr/>
          </p:nvSpPr>
          <p:spPr>
            <a:xfrm>
              <a:off x="1979597" y="2565450"/>
              <a:ext cx="112612" cy="305338"/>
            </a:xfrm>
            <a:custGeom>
              <a:avLst/>
              <a:gdLst/>
              <a:ahLst/>
              <a:cxnLst/>
              <a:rect l="l" t="t" r="r" b="b"/>
              <a:pathLst>
                <a:path w="4082" h="11068" extrusionOk="0">
                  <a:moveTo>
                    <a:pt x="426" y="0"/>
                  </a:moveTo>
                  <a:cubicBezTo>
                    <a:pt x="281" y="0"/>
                    <a:pt x="136" y="19"/>
                    <a:pt x="1" y="53"/>
                  </a:cubicBezTo>
                  <a:lnTo>
                    <a:pt x="481" y="2814"/>
                  </a:lnTo>
                  <a:cubicBezTo>
                    <a:pt x="596" y="3470"/>
                    <a:pt x="572" y="4142"/>
                    <a:pt x="408" y="4787"/>
                  </a:cubicBezTo>
                  <a:cubicBezTo>
                    <a:pt x="225" y="5518"/>
                    <a:pt x="146" y="6267"/>
                    <a:pt x="172" y="7017"/>
                  </a:cubicBezTo>
                  <a:lnTo>
                    <a:pt x="307" y="11068"/>
                  </a:lnTo>
                  <a:lnTo>
                    <a:pt x="1514" y="11068"/>
                  </a:lnTo>
                  <a:lnTo>
                    <a:pt x="2648" y="6630"/>
                  </a:lnTo>
                  <a:lnTo>
                    <a:pt x="4081" y="1573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317;p74">
              <a:extLst>
                <a:ext uri="{FF2B5EF4-FFF2-40B4-BE49-F238E27FC236}">
                  <a16:creationId xmlns:a16="http://schemas.microsoft.com/office/drawing/2014/main" id="{7B3A4254-7060-1D12-0C22-5C7C92081BAC}"/>
                </a:ext>
              </a:extLst>
            </p:cNvPr>
            <p:cNvSpPr/>
            <p:nvPr/>
          </p:nvSpPr>
          <p:spPr>
            <a:xfrm>
              <a:off x="2095354" y="2567244"/>
              <a:ext cx="65548" cy="97163"/>
            </a:xfrm>
            <a:custGeom>
              <a:avLst/>
              <a:gdLst/>
              <a:ahLst/>
              <a:cxnLst/>
              <a:rect l="l" t="t" r="r" b="b"/>
              <a:pathLst>
                <a:path w="2376" h="3522" extrusionOk="0">
                  <a:moveTo>
                    <a:pt x="1102" y="0"/>
                  </a:moveTo>
                  <a:lnTo>
                    <a:pt x="0" y="771"/>
                  </a:lnTo>
                  <a:lnTo>
                    <a:pt x="0" y="3522"/>
                  </a:lnTo>
                  <a:lnTo>
                    <a:pt x="2376" y="3522"/>
                  </a:lnTo>
                  <a:lnTo>
                    <a:pt x="2376" y="1641"/>
                  </a:lnTo>
                  <a:cubicBezTo>
                    <a:pt x="2376" y="854"/>
                    <a:pt x="1837" y="190"/>
                    <a:pt x="1102" y="0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318;p74">
              <a:extLst>
                <a:ext uri="{FF2B5EF4-FFF2-40B4-BE49-F238E27FC236}">
                  <a16:creationId xmlns:a16="http://schemas.microsoft.com/office/drawing/2014/main" id="{5D6BEBC8-1DEE-EEEF-70C1-CD124E4BAA15}"/>
                </a:ext>
              </a:extLst>
            </p:cNvPr>
            <p:cNvSpPr/>
            <p:nvPr/>
          </p:nvSpPr>
          <p:spPr>
            <a:xfrm>
              <a:off x="2052924" y="2565450"/>
              <a:ext cx="73134" cy="305338"/>
            </a:xfrm>
            <a:custGeom>
              <a:avLst/>
              <a:gdLst/>
              <a:ahLst/>
              <a:cxnLst/>
              <a:rect l="l" t="t" r="r" b="b"/>
              <a:pathLst>
                <a:path w="2651" h="11068" extrusionOk="0">
                  <a:moveTo>
                    <a:pt x="747" y="0"/>
                  </a:moveTo>
                  <a:lnTo>
                    <a:pt x="0" y="1571"/>
                  </a:lnTo>
                  <a:lnTo>
                    <a:pt x="0" y="6630"/>
                  </a:lnTo>
                  <a:lnTo>
                    <a:pt x="1137" y="11068"/>
                  </a:lnTo>
                  <a:lnTo>
                    <a:pt x="2341" y="11068"/>
                  </a:lnTo>
                  <a:lnTo>
                    <a:pt x="2479" y="7017"/>
                  </a:lnTo>
                  <a:cubicBezTo>
                    <a:pt x="2503" y="6267"/>
                    <a:pt x="2426" y="5518"/>
                    <a:pt x="2241" y="4787"/>
                  </a:cubicBezTo>
                  <a:cubicBezTo>
                    <a:pt x="2077" y="4142"/>
                    <a:pt x="2055" y="3468"/>
                    <a:pt x="2168" y="2812"/>
                  </a:cubicBezTo>
                  <a:lnTo>
                    <a:pt x="2650" y="53"/>
                  </a:lnTo>
                  <a:cubicBezTo>
                    <a:pt x="2513" y="17"/>
                    <a:pt x="2370" y="0"/>
                    <a:pt x="2222" y="0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319;p74">
              <a:extLst>
                <a:ext uri="{FF2B5EF4-FFF2-40B4-BE49-F238E27FC236}">
                  <a16:creationId xmlns:a16="http://schemas.microsoft.com/office/drawing/2014/main" id="{FD0287BA-7E1B-F36C-2A3D-50FABA68B74C}"/>
                </a:ext>
              </a:extLst>
            </p:cNvPr>
            <p:cNvSpPr/>
            <p:nvPr/>
          </p:nvSpPr>
          <p:spPr>
            <a:xfrm>
              <a:off x="2032151" y="2590500"/>
              <a:ext cx="29381" cy="123178"/>
            </a:xfrm>
            <a:custGeom>
              <a:avLst/>
              <a:gdLst/>
              <a:ahLst/>
              <a:cxnLst/>
              <a:rect l="l" t="t" r="r" b="b"/>
              <a:pathLst>
                <a:path w="1065" h="4465" extrusionOk="0">
                  <a:moveTo>
                    <a:pt x="1" y="1"/>
                  </a:moveTo>
                  <a:lnTo>
                    <a:pt x="1" y="3718"/>
                  </a:lnTo>
                  <a:cubicBezTo>
                    <a:pt x="1" y="4130"/>
                    <a:pt x="334" y="4465"/>
                    <a:pt x="747" y="4465"/>
                  </a:cubicBezTo>
                  <a:lnTo>
                    <a:pt x="1064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320;p74">
              <a:extLst>
                <a:ext uri="{FF2B5EF4-FFF2-40B4-BE49-F238E27FC236}">
                  <a16:creationId xmlns:a16="http://schemas.microsoft.com/office/drawing/2014/main" id="{35ABD6CE-913D-1D79-A2B7-27A5916C9D8E}"/>
                </a:ext>
              </a:extLst>
            </p:cNvPr>
            <p:cNvSpPr/>
            <p:nvPr/>
          </p:nvSpPr>
          <p:spPr>
            <a:xfrm>
              <a:off x="2052373" y="2590500"/>
              <a:ext cx="20911" cy="123178"/>
            </a:xfrm>
            <a:custGeom>
              <a:avLst/>
              <a:gdLst/>
              <a:ahLst/>
              <a:cxnLst/>
              <a:rect l="l" t="t" r="r" b="b"/>
              <a:pathLst>
                <a:path w="758" h="4465" extrusionOk="0">
                  <a:moveTo>
                    <a:pt x="0" y="1"/>
                  </a:moveTo>
                  <a:lnTo>
                    <a:pt x="0" y="4465"/>
                  </a:lnTo>
                  <a:cubicBezTo>
                    <a:pt x="420" y="4465"/>
                    <a:pt x="757" y="4132"/>
                    <a:pt x="757" y="3718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321;p74">
              <a:extLst>
                <a:ext uri="{FF2B5EF4-FFF2-40B4-BE49-F238E27FC236}">
                  <a16:creationId xmlns:a16="http://schemas.microsoft.com/office/drawing/2014/main" id="{4B65D029-3633-D2B7-937B-3424BDE7A8B3}"/>
                </a:ext>
              </a:extLst>
            </p:cNvPr>
            <p:cNvSpPr/>
            <p:nvPr/>
          </p:nvSpPr>
          <p:spPr>
            <a:xfrm>
              <a:off x="2032151" y="2565450"/>
              <a:ext cx="30926" cy="45519"/>
            </a:xfrm>
            <a:custGeom>
              <a:avLst/>
              <a:gdLst/>
              <a:ahLst/>
              <a:cxnLst/>
              <a:rect l="l" t="t" r="r" b="b"/>
              <a:pathLst>
                <a:path w="1121" h="1650" extrusionOk="0">
                  <a:moveTo>
                    <a:pt x="1" y="0"/>
                  </a:moveTo>
                  <a:lnTo>
                    <a:pt x="1" y="903"/>
                  </a:lnTo>
                  <a:cubicBezTo>
                    <a:pt x="1" y="1314"/>
                    <a:pt x="334" y="1649"/>
                    <a:pt x="747" y="1649"/>
                  </a:cubicBezTo>
                  <a:lnTo>
                    <a:pt x="1121" y="670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322;p74">
              <a:extLst>
                <a:ext uri="{FF2B5EF4-FFF2-40B4-BE49-F238E27FC236}">
                  <a16:creationId xmlns:a16="http://schemas.microsoft.com/office/drawing/2014/main" id="{3ED37C3F-5F26-0054-0E04-77C7A9E627DA}"/>
                </a:ext>
              </a:extLst>
            </p:cNvPr>
            <p:cNvSpPr/>
            <p:nvPr/>
          </p:nvSpPr>
          <p:spPr>
            <a:xfrm>
              <a:off x="2052373" y="2565395"/>
              <a:ext cx="20911" cy="45519"/>
            </a:xfrm>
            <a:custGeom>
              <a:avLst/>
              <a:gdLst/>
              <a:ahLst/>
              <a:cxnLst/>
              <a:rect l="l" t="t" r="r" b="b"/>
              <a:pathLst>
                <a:path w="758" h="1650" extrusionOk="0">
                  <a:moveTo>
                    <a:pt x="0" y="0"/>
                  </a:moveTo>
                  <a:lnTo>
                    <a:pt x="0" y="2"/>
                  </a:lnTo>
                  <a:lnTo>
                    <a:pt x="0" y="1649"/>
                  </a:lnTo>
                  <a:cubicBezTo>
                    <a:pt x="420" y="1649"/>
                    <a:pt x="757" y="1316"/>
                    <a:pt x="757" y="903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323;p74">
            <a:extLst>
              <a:ext uri="{FF2B5EF4-FFF2-40B4-BE49-F238E27FC236}">
                <a16:creationId xmlns:a16="http://schemas.microsoft.com/office/drawing/2014/main" id="{74CB61F2-63A2-7AAB-9F65-BCA72B3861E9}"/>
              </a:ext>
            </a:extLst>
          </p:cNvPr>
          <p:cNvGrpSpPr/>
          <p:nvPr/>
        </p:nvGrpSpPr>
        <p:grpSpPr>
          <a:xfrm>
            <a:off x="2650690" y="2760652"/>
            <a:ext cx="305311" cy="181526"/>
            <a:chOff x="2650690" y="2627302"/>
            <a:chExt cx="305311" cy="181526"/>
          </a:xfrm>
        </p:grpSpPr>
        <p:sp>
          <p:nvSpPr>
            <p:cNvPr id="283" name="Google Shape;2324;p74">
              <a:extLst>
                <a:ext uri="{FF2B5EF4-FFF2-40B4-BE49-F238E27FC236}">
                  <a16:creationId xmlns:a16="http://schemas.microsoft.com/office/drawing/2014/main" id="{D5C6FD2A-8024-30F8-28AA-FDB9B9CB0E72}"/>
                </a:ext>
              </a:extLst>
            </p:cNvPr>
            <p:cNvSpPr/>
            <p:nvPr/>
          </p:nvSpPr>
          <p:spPr>
            <a:xfrm>
              <a:off x="2778862" y="2746066"/>
              <a:ext cx="36278" cy="38154"/>
            </a:xfrm>
            <a:custGeom>
              <a:avLst/>
              <a:gdLst/>
              <a:ahLst/>
              <a:cxnLst/>
              <a:rect l="l" t="t" r="r" b="b"/>
              <a:pathLst>
                <a:path w="1315" h="1383" extrusionOk="0">
                  <a:moveTo>
                    <a:pt x="1" y="0"/>
                  </a:moveTo>
                  <a:lnTo>
                    <a:pt x="1" y="1383"/>
                  </a:lnTo>
                  <a:lnTo>
                    <a:pt x="876" y="1383"/>
                  </a:lnTo>
                  <a:lnTo>
                    <a:pt x="1314" y="690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325;p74">
              <a:extLst>
                <a:ext uri="{FF2B5EF4-FFF2-40B4-BE49-F238E27FC236}">
                  <a16:creationId xmlns:a16="http://schemas.microsoft.com/office/drawing/2014/main" id="{9F323B70-6BCF-5486-A93F-94D1D06CFCB6}"/>
                </a:ext>
              </a:extLst>
            </p:cNvPr>
            <p:cNvSpPr/>
            <p:nvPr/>
          </p:nvSpPr>
          <p:spPr>
            <a:xfrm>
              <a:off x="2803304" y="2746066"/>
              <a:ext cx="24470" cy="38154"/>
            </a:xfrm>
            <a:custGeom>
              <a:avLst/>
              <a:gdLst/>
              <a:ahLst/>
              <a:cxnLst/>
              <a:rect l="l" t="t" r="r" b="b"/>
              <a:pathLst>
                <a:path w="887" h="1383" extrusionOk="0">
                  <a:moveTo>
                    <a:pt x="1" y="0"/>
                  </a:moveTo>
                  <a:lnTo>
                    <a:pt x="1" y="1383"/>
                  </a:lnTo>
                  <a:lnTo>
                    <a:pt x="886" y="1383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326;p74">
              <a:extLst>
                <a:ext uri="{FF2B5EF4-FFF2-40B4-BE49-F238E27FC236}">
                  <a16:creationId xmlns:a16="http://schemas.microsoft.com/office/drawing/2014/main" id="{3EFCF5D6-7102-47BD-7932-31904A808244}"/>
                </a:ext>
              </a:extLst>
            </p:cNvPr>
            <p:cNvSpPr/>
            <p:nvPr/>
          </p:nvSpPr>
          <p:spPr>
            <a:xfrm>
              <a:off x="2650690" y="2641123"/>
              <a:ext cx="113881" cy="107757"/>
            </a:xfrm>
            <a:custGeom>
              <a:avLst/>
              <a:gdLst/>
              <a:ahLst/>
              <a:cxnLst/>
              <a:rect l="l" t="t" r="r" b="b"/>
              <a:pathLst>
                <a:path w="4128" h="3906" extrusionOk="0">
                  <a:moveTo>
                    <a:pt x="2972" y="0"/>
                  </a:moveTo>
                  <a:cubicBezTo>
                    <a:pt x="1333" y="0"/>
                    <a:pt x="1" y="1328"/>
                    <a:pt x="1" y="2971"/>
                  </a:cubicBezTo>
                  <a:lnTo>
                    <a:pt x="1" y="3784"/>
                  </a:lnTo>
                  <a:lnTo>
                    <a:pt x="649" y="3905"/>
                  </a:lnTo>
                  <a:lnTo>
                    <a:pt x="649" y="2971"/>
                  </a:lnTo>
                  <a:cubicBezTo>
                    <a:pt x="649" y="1687"/>
                    <a:pt x="1688" y="648"/>
                    <a:pt x="2972" y="648"/>
                  </a:cubicBezTo>
                  <a:lnTo>
                    <a:pt x="4128" y="648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327;p74">
              <a:extLst>
                <a:ext uri="{FF2B5EF4-FFF2-40B4-BE49-F238E27FC236}">
                  <a16:creationId xmlns:a16="http://schemas.microsoft.com/office/drawing/2014/main" id="{1AE32216-5467-1820-E4B1-343F3483406A}"/>
                </a:ext>
              </a:extLst>
            </p:cNvPr>
            <p:cNvSpPr/>
            <p:nvPr/>
          </p:nvSpPr>
          <p:spPr>
            <a:xfrm>
              <a:off x="2650690" y="2737817"/>
              <a:ext cx="60830" cy="55092"/>
            </a:xfrm>
            <a:custGeom>
              <a:avLst/>
              <a:gdLst/>
              <a:ahLst/>
              <a:cxnLst/>
              <a:rect l="l" t="t" r="r" b="b"/>
              <a:pathLst>
                <a:path w="2205" h="1997" extrusionOk="0">
                  <a:moveTo>
                    <a:pt x="2205" y="1"/>
                  </a:moveTo>
                  <a:lnTo>
                    <a:pt x="1" y="283"/>
                  </a:lnTo>
                  <a:lnTo>
                    <a:pt x="1" y="1714"/>
                  </a:lnTo>
                  <a:lnTo>
                    <a:pt x="2205" y="1996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328;p74">
              <a:extLst>
                <a:ext uri="{FF2B5EF4-FFF2-40B4-BE49-F238E27FC236}">
                  <a16:creationId xmlns:a16="http://schemas.microsoft.com/office/drawing/2014/main" id="{0746782A-A181-67B0-8292-8A78DCC187BD}"/>
                </a:ext>
              </a:extLst>
            </p:cNvPr>
            <p:cNvSpPr/>
            <p:nvPr/>
          </p:nvSpPr>
          <p:spPr>
            <a:xfrm>
              <a:off x="2685561" y="2721844"/>
              <a:ext cx="108860" cy="86983"/>
            </a:xfrm>
            <a:custGeom>
              <a:avLst/>
              <a:gdLst/>
              <a:ahLst/>
              <a:cxnLst/>
              <a:rect l="l" t="t" r="r" b="b"/>
              <a:pathLst>
                <a:path w="3946" h="3153" extrusionOk="0">
                  <a:moveTo>
                    <a:pt x="1972" y="0"/>
                  </a:moveTo>
                  <a:cubicBezTo>
                    <a:pt x="1463" y="0"/>
                    <a:pt x="979" y="154"/>
                    <a:pt x="610" y="432"/>
                  </a:cubicBezTo>
                  <a:cubicBezTo>
                    <a:pt x="216" y="731"/>
                    <a:pt x="0" y="1137"/>
                    <a:pt x="0" y="1576"/>
                  </a:cubicBezTo>
                  <a:cubicBezTo>
                    <a:pt x="0" y="2012"/>
                    <a:pt x="216" y="2418"/>
                    <a:pt x="610" y="2719"/>
                  </a:cubicBezTo>
                  <a:cubicBezTo>
                    <a:pt x="979" y="2999"/>
                    <a:pt x="1461" y="3153"/>
                    <a:pt x="1972" y="3153"/>
                  </a:cubicBezTo>
                  <a:cubicBezTo>
                    <a:pt x="2484" y="3153"/>
                    <a:pt x="2969" y="2999"/>
                    <a:pt x="3334" y="2719"/>
                  </a:cubicBezTo>
                  <a:cubicBezTo>
                    <a:pt x="3728" y="2422"/>
                    <a:pt x="3946" y="2014"/>
                    <a:pt x="3946" y="1576"/>
                  </a:cubicBezTo>
                  <a:cubicBezTo>
                    <a:pt x="3946" y="1139"/>
                    <a:pt x="3728" y="733"/>
                    <a:pt x="3334" y="432"/>
                  </a:cubicBezTo>
                  <a:cubicBezTo>
                    <a:pt x="2967" y="154"/>
                    <a:pt x="2482" y="0"/>
                    <a:pt x="1972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329;p74">
              <a:extLst>
                <a:ext uri="{FF2B5EF4-FFF2-40B4-BE49-F238E27FC236}">
                  <a16:creationId xmlns:a16="http://schemas.microsoft.com/office/drawing/2014/main" id="{D6F6DF79-900B-6AC7-4158-E613BBD71EE2}"/>
                </a:ext>
              </a:extLst>
            </p:cNvPr>
            <p:cNvSpPr/>
            <p:nvPr/>
          </p:nvSpPr>
          <p:spPr>
            <a:xfrm>
              <a:off x="2703383" y="2739721"/>
              <a:ext cx="73217" cy="51230"/>
            </a:xfrm>
            <a:custGeom>
              <a:avLst/>
              <a:gdLst/>
              <a:ahLst/>
              <a:cxnLst/>
              <a:rect l="l" t="t" r="r" b="b"/>
              <a:pathLst>
                <a:path w="2654" h="1857" extrusionOk="0">
                  <a:moveTo>
                    <a:pt x="1326" y="0"/>
                  </a:moveTo>
                  <a:cubicBezTo>
                    <a:pt x="593" y="0"/>
                    <a:pt x="0" y="416"/>
                    <a:pt x="0" y="928"/>
                  </a:cubicBezTo>
                  <a:cubicBezTo>
                    <a:pt x="0" y="1441"/>
                    <a:pt x="593" y="1857"/>
                    <a:pt x="1326" y="1857"/>
                  </a:cubicBezTo>
                  <a:cubicBezTo>
                    <a:pt x="2058" y="1857"/>
                    <a:pt x="2654" y="1441"/>
                    <a:pt x="2654" y="928"/>
                  </a:cubicBezTo>
                  <a:cubicBezTo>
                    <a:pt x="2654" y="416"/>
                    <a:pt x="2058" y="0"/>
                    <a:pt x="1326" y="0"/>
                  </a:cubicBez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330;p74">
              <a:extLst>
                <a:ext uri="{FF2B5EF4-FFF2-40B4-BE49-F238E27FC236}">
                  <a16:creationId xmlns:a16="http://schemas.microsoft.com/office/drawing/2014/main" id="{D27EB0F8-DA86-580E-D5AF-7D4756586BA7}"/>
                </a:ext>
              </a:extLst>
            </p:cNvPr>
            <p:cNvSpPr/>
            <p:nvPr/>
          </p:nvSpPr>
          <p:spPr>
            <a:xfrm>
              <a:off x="2842065" y="2641123"/>
              <a:ext cx="113936" cy="107757"/>
            </a:xfrm>
            <a:custGeom>
              <a:avLst/>
              <a:gdLst/>
              <a:ahLst/>
              <a:cxnLst/>
              <a:rect l="l" t="t" r="r" b="b"/>
              <a:pathLst>
                <a:path w="4130" h="3906" extrusionOk="0">
                  <a:moveTo>
                    <a:pt x="0" y="0"/>
                  </a:moveTo>
                  <a:lnTo>
                    <a:pt x="0" y="648"/>
                  </a:lnTo>
                  <a:lnTo>
                    <a:pt x="1156" y="648"/>
                  </a:lnTo>
                  <a:cubicBezTo>
                    <a:pt x="2440" y="648"/>
                    <a:pt x="3479" y="1687"/>
                    <a:pt x="3479" y="2971"/>
                  </a:cubicBezTo>
                  <a:lnTo>
                    <a:pt x="3479" y="3905"/>
                  </a:lnTo>
                  <a:lnTo>
                    <a:pt x="3481" y="3905"/>
                  </a:lnTo>
                  <a:lnTo>
                    <a:pt x="4129" y="3784"/>
                  </a:lnTo>
                  <a:lnTo>
                    <a:pt x="4129" y="2971"/>
                  </a:lnTo>
                  <a:cubicBezTo>
                    <a:pt x="4129" y="1328"/>
                    <a:pt x="2797" y="0"/>
                    <a:pt x="115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331;p74">
              <a:extLst>
                <a:ext uri="{FF2B5EF4-FFF2-40B4-BE49-F238E27FC236}">
                  <a16:creationId xmlns:a16="http://schemas.microsoft.com/office/drawing/2014/main" id="{FD9EE541-29EB-571A-EF26-6BC599542C3E}"/>
                </a:ext>
              </a:extLst>
            </p:cNvPr>
            <p:cNvSpPr/>
            <p:nvPr/>
          </p:nvSpPr>
          <p:spPr>
            <a:xfrm>
              <a:off x="2895171" y="2737817"/>
              <a:ext cx="60830" cy="55092"/>
            </a:xfrm>
            <a:custGeom>
              <a:avLst/>
              <a:gdLst/>
              <a:ahLst/>
              <a:cxnLst/>
              <a:rect l="l" t="t" r="r" b="b"/>
              <a:pathLst>
                <a:path w="2205" h="1997" extrusionOk="0">
                  <a:moveTo>
                    <a:pt x="0" y="1"/>
                  </a:moveTo>
                  <a:lnTo>
                    <a:pt x="0" y="1996"/>
                  </a:lnTo>
                  <a:lnTo>
                    <a:pt x="2204" y="1714"/>
                  </a:lnTo>
                  <a:lnTo>
                    <a:pt x="2204" y="2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332;p74">
              <a:extLst>
                <a:ext uri="{FF2B5EF4-FFF2-40B4-BE49-F238E27FC236}">
                  <a16:creationId xmlns:a16="http://schemas.microsoft.com/office/drawing/2014/main" id="{459790A9-A49E-91A0-46A8-7C309F6229F1}"/>
                </a:ext>
              </a:extLst>
            </p:cNvPr>
            <p:cNvSpPr/>
            <p:nvPr/>
          </p:nvSpPr>
          <p:spPr>
            <a:xfrm>
              <a:off x="2812215" y="2721844"/>
              <a:ext cx="108860" cy="86983"/>
            </a:xfrm>
            <a:custGeom>
              <a:avLst/>
              <a:gdLst/>
              <a:ahLst/>
              <a:cxnLst/>
              <a:rect l="l" t="t" r="r" b="b"/>
              <a:pathLst>
                <a:path w="3946" h="3153" extrusionOk="0">
                  <a:moveTo>
                    <a:pt x="1972" y="0"/>
                  </a:moveTo>
                  <a:cubicBezTo>
                    <a:pt x="1464" y="0"/>
                    <a:pt x="979" y="154"/>
                    <a:pt x="610" y="432"/>
                  </a:cubicBezTo>
                  <a:cubicBezTo>
                    <a:pt x="216" y="731"/>
                    <a:pt x="0" y="1137"/>
                    <a:pt x="0" y="1576"/>
                  </a:cubicBezTo>
                  <a:cubicBezTo>
                    <a:pt x="0" y="2012"/>
                    <a:pt x="216" y="2418"/>
                    <a:pt x="610" y="2719"/>
                  </a:cubicBezTo>
                  <a:cubicBezTo>
                    <a:pt x="979" y="2999"/>
                    <a:pt x="1464" y="3153"/>
                    <a:pt x="1972" y="3153"/>
                  </a:cubicBezTo>
                  <a:cubicBezTo>
                    <a:pt x="2483" y="3153"/>
                    <a:pt x="2967" y="2999"/>
                    <a:pt x="3334" y="2719"/>
                  </a:cubicBezTo>
                  <a:cubicBezTo>
                    <a:pt x="3728" y="2422"/>
                    <a:pt x="3946" y="2014"/>
                    <a:pt x="3946" y="1576"/>
                  </a:cubicBezTo>
                  <a:cubicBezTo>
                    <a:pt x="3946" y="1139"/>
                    <a:pt x="3728" y="733"/>
                    <a:pt x="3334" y="432"/>
                  </a:cubicBezTo>
                  <a:cubicBezTo>
                    <a:pt x="2967" y="154"/>
                    <a:pt x="2485" y="0"/>
                    <a:pt x="1972" y="0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333;p74">
              <a:extLst>
                <a:ext uri="{FF2B5EF4-FFF2-40B4-BE49-F238E27FC236}">
                  <a16:creationId xmlns:a16="http://schemas.microsoft.com/office/drawing/2014/main" id="{75B1873A-827D-F106-0F75-AA2F7C175F4C}"/>
                </a:ext>
              </a:extLst>
            </p:cNvPr>
            <p:cNvSpPr/>
            <p:nvPr/>
          </p:nvSpPr>
          <p:spPr>
            <a:xfrm>
              <a:off x="2830037" y="2739721"/>
              <a:ext cx="73245" cy="51230"/>
            </a:xfrm>
            <a:custGeom>
              <a:avLst/>
              <a:gdLst/>
              <a:ahLst/>
              <a:cxnLst/>
              <a:rect l="l" t="t" r="r" b="b"/>
              <a:pathLst>
                <a:path w="2655" h="1857" extrusionOk="0">
                  <a:moveTo>
                    <a:pt x="1326" y="0"/>
                  </a:moveTo>
                  <a:cubicBezTo>
                    <a:pt x="594" y="0"/>
                    <a:pt x="0" y="416"/>
                    <a:pt x="0" y="928"/>
                  </a:cubicBezTo>
                  <a:cubicBezTo>
                    <a:pt x="0" y="1441"/>
                    <a:pt x="594" y="1857"/>
                    <a:pt x="1326" y="1857"/>
                  </a:cubicBezTo>
                  <a:cubicBezTo>
                    <a:pt x="2059" y="1857"/>
                    <a:pt x="2654" y="1441"/>
                    <a:pt x="2654" y="928"/>
                  </a:cubicBezTo>
                  <a:cubicBezTo>
                    <a:pt x="2654" y="416"/>
                    <a:pt x="2059" y="0"/>
                    <a:pt x="1326" y="0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334;p74">
              <a:extLst>
                <a:ext uri="{FF2B5EF4-FFF2-40B4-BE49-F238E27FC236}">
                  <a16:creationId xmlns:a16="http://schemas.microsoft.com/office/drawing/2014/main" id="{4529B04D-FFDC-E913-C542-EC26B2DDB552}"/>
                </a:ext>
              </a:extLst>
            </p:cNvPr>
            <p:cNvSpPr/>
            <p:nvPr/>
          </p:nvSpPr>
          <p:spPr>
            <a:xfrm>
              <a:off x="2754088" y="2627302"/>
              <a:ext cx="61603" cy="45409"/>
            </a:xfrm>
            <a:custGeom>
              <a:avLst/>
              <a:gdLst/>
              <a:ahLst/>
              <a:cxnLst/>
              <a:rect l="l" t="t" r="r" b="b"/>
              <a:pathLst>
                <a:path w="2233" h="1646" extrusionOk="0">
                  <a:moveTo>
                    <a:pt x="834" y="1"/>
                  </a:moveTo>
                  <a:lnTo>
                    <a:pt x="834" y="3"/>
                  </a:lnTo>
                  <a:cubicBezTo>
                    <a:pt x="384" y="3"/>
                    <a:pt x="21" y="362"/>
                    <a:pt x="11" y="808"/>
                  </a:cubicBezTo>
                  <a:cubicBezTo>
                    <a:pt x="0" y="1270"/>
                    <a:pt x="390" y="1645"/>
                    <a:pt x="848" y="1645"/>
                  </a:cubicBezTo>
                  <a:lnTo>
                    <a:pt x="1782" y="1645"/>
                  </a:lnTo>
                  <a:lnTo>
                    <a:pt x="2233" y="824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335;p74">
              <a:extLst>
                <a:ext uri="{FF2B5EF4-FFF2-40B4-BE49-F238E27FC236}">
                  <a16:creationId xmlns:a16="http://schemas.microsoft.com/office/drawing/2014/main" id="{109D8273-95C3-246C-9863-154090CF489B}"/>
                </a:ext>
              </a:extLst>
            </p:cNvPr>
            <p:cNvSpPr/>
            <p:nvPr/>
          </p:nvSpPr>
          <p:spPr>
            <a:xfrm>
              <a:off x="2803304" y="2627357"/>
              <a:ext cx="49133" cy="45354"/>
            </a:xfrm>
            <a:custGeom>
              <a:avLst/>
              <a:gdLst/>
              <a:ahLst/>
              <a:cxnLst/>
              <a:rect l="l" t="t" r="r" b="b"/>
              <a:pathLst>
                <a:path w="1781" h="1644" extrusionOk="0">
                  <a:moveTo>
                    <a:pt x="1" y="1"/>
                  </a:moveTo>
                  <a:lnTo>
                    <a:pt x="1" y="1643"/>
                  </a:lnTo>
                  <a:lnTo>
                    <a:pt x="951" y="1643"/>
                  </a:lnTo>
                  <a:cubicBezTo>
                    <a:pt x="1401" y="1643"/>
                    <a:pt x="1764" y="1286"/>
                    <a:pt x="1774" y="838"/>
                  </a:cubicBezTo>
                  <a:cubicBezTo>
                    <a:pt x="1780" y="380"/>
                    <a:pt x="1395" y="1"/>
                    <a:pt x="933" y="1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336;p74">
            <a:extLst>
              <a:ext uri="{FF2B5EF4-FFF2-40B4-BE49-F238E27FC236}">
                <a16:creationId xmlns:a16="http://schemas.microsoft.com/office/drawing/2014/main" id="{62C4D6B1-71C7-21AC-C667-B0C72F4D2715}"/>
              </a:ext>
            </a:extLst>
          </p:cNvPr>
          <p:cNvGrpSpPr/>
          <p:nvPr/>
        </p:nvGrpSpPr>
        <p:grpSpPr>
          <a:xfrm>
            <a:off x="3399581" y="2753975"/>
            <a:ext cx="305283" cy="195044"/>
            <a:chOff x="3399581" y="2620625"/>
            <a:chExt cx="305283" cy="195044"/>
          </a:xfrm>
        </p:grpSpPr>
        <p:sp>
          <p:nvSpPr>
            <p:cNvPr id="296" name="Google Shape;2337;p74">
              <a:extLst>
                <a:ext uri="{FF2B5EF4-FFF2-40B4-BE49-F238E27FC236}">
                  <a16:creationId xmlns:a16="http://schemas.microsoft.com/office/drawing/2014/main" id="{327DB565-0423-93E1-65D0-752C0D801685}"/>
                </a:ext>
              </a:extLst>
            </p:cNvPr>
            <p:cNvSpPr/>
            <p:nvPr/>
          </p:nvSpPr>
          <p:spPr>
            <a:xfrm>
              <a:off x="3399581" y="2652792"/>
              <a:ext cx="92942" cy="162877"/>
            </a:xfrm>
            <a:custGeom>
              <a:avLst/>
              <a:gdLst/>
              <a:ahLst/>
              <a:cxnLst/>
              <a:rect l="l" t="t" r="r" b="b"/>
              <a:pathLst>
                <a:path w="3369" h="5904" extrusionOk="0">
                  <a:moveTo>
                    <a:pt x="0" y="1"/>
                  </a:moveTo>
                  <a:lnTo>
                    <a:pt x="0" y="2566"/>
                  </a:lnTo>
                  <a:cubicBezTo>
                    <a:pt x="0" y="3220"/>
                    <a:pt x="224" y="3849"/>
                    <a:pt x="634" y="4356"/>
                  </a:cubicBezTo>
                  <a:lnTo>
                    <a:pt x="691" y="4431"/>
                  </a:lnTo>
                  <a:lnTo>
                    <a:pt x="691" y="5904"/>
                  </a:lnTo>
                  <a:lnTo>
                    <a:pt x="2769" y="5904"/>
                  </a:lnTo>
                  <a:lnTo>
                    <a:pt x="3369" y="3805"/>
                  </a:lnTo>
                  <a:lnTo>
                    <a:pt x="2769" y="1769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338;p74">
              <a:extLst>
                <a:ext uri="{FF2B5EF4-FFF2-40B4-BE49-F238E27FC236}">
                  <a16:creationId xmlns:a16="http://schemas.microsoft.com/office/drawing/2014/main" id="{2F375C19-D6FC-F543-B836-62B0D5FF1729}"/>
                </a:ext>
              </a:extLst>
            </p:cNvPr>
            <p:cNvSpPr/>
            <p:nvPr/>
          </p:nvSpPr>
          <p:spPr>
            <a:xfrm>
              <a:off x="3475915" y="2677290"/>
              <a:ext cx="94680" cy="138379"/>
            </a:xfrm>
            <a:custGeom>
              <a:avLst/>
              <a:gdLst/>
              <a:ahLst/>
              <a:cxnLst/>
              <a:rect l="l" t="t" r="r" b="b"/>
              <a:pathLst>
                <a:path w="3432" h="5016" extrusionOk="0">
                  <a:moveTo>
                    <a:pt x="1383" y="1"/>
                  </a:moveTo>
                  <a:lnTo>
                    <a:pt x="0" y="881"/>
                  </a:lnTo>
                  <a:lnTo>
                    <a:pt x="0" y="5016"/>
                  </a:lnTo>
                  <a:lnTo>
                    <a:pt x="2077" y="5016"/>
                  </a:lnTo>
                  <a:lnTo>
                    <a:pt x="2077" y="3543"/>
                  </a:lnTo>
                  <a:lnTo>
                    <a:pt x="2135" y="3470"/>
                  </a:lnTo>
                  <a:cubicBezTo>
                    <a:pt x="2543" y="2963"/>
                    <a:pt x="2767" y="2332"/>
                    <a:pt x="2767" y="1678"/>
                  </a:cubicBezTo>
                  <a:lnTo>
                    <a:pt x="3431" y="733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339;p74">
              <a:extLst>
                <a:ext uri="{FF2B5EF4-FFF2-40B4-BE49-F238E27FC236}">
                  <a16:creationId xmlns:a16="http://schemas.microsoft.com/office/drawing/2014/main" id="{99A5510F-B1BA-A546-54FB-C0CA416F0C63}"/>
                </a:ext>
              </a:extLst>
            </p:cNvPr>
            <p:cNvSpPr/>
            <p:nvPr/>
          </p:nvSpPr>
          <p:spPr>
            <a:xfrm>
              <a:off x="3455252" y="2642613"/>
              <a:ext cx="59037" cy="64775"/>
            </a:xfrm>
            <a:custGeom>
              <a:avLst/>
              <a:gdLst/>
              <a:ahLst/>
              <a:cxnLst/>
              <a:rect l="l" t="t" r="r" b="b"/>
              <a:pathLst>
                <a:path w="2140" h="2348" extrusionOk="0">
                  <a:moveTo>
                    <a:pt x="755" y="1"/>
                  </a:moveTo>
                  <a:lnTo>
                    <a:pt x="1" y="1171"/>
                  </a:lnTo>
                  <a:lnTo>
                    <a:pt x="739" y="2338"/>
                  </a:lnTo>
                  <a:lnTo>
                    <a:pt x="2124" y="2348"/>
                  </a:lnTo>
                  <a:lnTo>
                    <a:pt x="2140" y="13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40;p74">
              <a:extLst>
                <a:ext uri="{FF2B5EF4-FFF2-40B4-BE49-F238E27FC236}">
                  <a16:creationId xmlns:a16="http://schemas.microsoft.com/office/drawing/2014/main" id="{267C3428-FEDF-AEFF-00E8-63E2107A9CE2}"/>
                </a:ext>
              </a:extLst>
            </p:cNvPr>
            <p:cNvSpPr/>
            <p:nvPr/>
          </p:nvSpPr>
          <p:spPr>
            <a:xfrm>
              <a:off x="3437707" y="2620625"/>
              <a:ext cx="38181" cy="86432"/>
            </a:xfrm>
            <a:custGeom>
              <a:avLst/>
              <a:gdLst/>
              <a:ahLst/>
              <a:cxnLst/>
              <a:rect l="l" t="t" r="r" b="b"/>
              <a:pathLst>
                <a:path w="1384" h="3133" extrusionOk="0">
                  <a:moveTo>
                    <a:pt x="1" y="0"/>
                  </a:moveTo>
                  <a:lnTo>
                    <a:pt x="1" y="3133"/>
                  </a:lnTo>
                  <a:lnTo>
                    <a:pt x="1383" y="3133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341;p74">
              <a:extLst>
                <a:ext uri="{FF2B5EF4-FFF2-40B4-BE49-F238E27FC236}">
                  <a16:creationId xmlns:a16="http://schemas.microsoft.com/office/drawing/2014/main" id="{6C27E476-75B4-DC99-984E-97FFAA5E9B26}"/>
                </a:ext>
              </a:extLst>
            </p:cNvPr>
            <p:cNvSpPr/>
            <p:nvPr/>
          </p:nvSpPr>
          <p:spPr>
            <a:xfrm>
              <a:off x="3437707" y="2737376"/>
              <a:ext cx="60444" cy="18015"/>
            </a:xfrm>
            <a:custGeom>
              <a:avLst/>
              <a:gdLst/>
              <a:ahLst/>
              <a:cxnLst/>
              <a:rect l="l" t="t" r="r" b="b"/>
              <a:pathLst>
                <a:path w="2191" h="653" extrusionOk="0">
                  <a:moveTo>
                    <a:pt x="1" y="0"/>
                  </a:moveTo>
                  <a:lnTo>
                    <a:pt x="1" y="4"/>
                  </a:lnTo>
                  <a:lnTo>
                    <a:pt x="1" y="652"/>
                  </a:lnTo>
                  <a:lnTo>
                    <a:pt x="1383" y="652"/>
                  </a:lnTo>
                  <a:lnTo>
                    <a:pt x="2190" y="327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342;p74">
              <a:extLst>
                <a:ext uri="{FF2B5EF4-FFF2-40B4-BE49-F238E27FC236}">
                  <a16:creationId xmlns:a16="http://schemas.microsoft.com/office/drawing/2014/main" id="{04999893-6665-7A4C-F56F-A5603A7456CE}"/>
                </a:ext>
              </a:extLst>
            </p:cNvPr>
            <p:cNvSpPr/>
            <p:nvPr/>
          </p:nvSpPr>
          <p:spPr>
            <a:xfrm>
              <a:off x="3475915" y="2737486"/>
              <a:ext cx="38154" cy="17904"/>
            </a:xfrm>
            <a:custGeom>
              <a:avLst/>
              <a:gdLst/>
              <a:ahLst/>
              <a:cxnLst/>
              <a:rect l="l" t="t" r="r" b="b"/>
              <a:pathLst>
                <a:path w="1383" h="649" extrusionOk="0">
                  <a:moveTo>
                    <a:pt x="0" y="0"/>
                  </a:moveTo>
                  <a:lnTo>
                    <a:pt x="0" y="648"/>
                  </a:lnTo>
                  <a:lnTo>
                    <a:pt x="1383" y="64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343;p74">
              <a:extLst>
                <a:ext uri="{FF2B5EF4-FFF2-40B4-BE49-F238E27FC236}">
                  <a16:creationId xmlns:a16="http://schemas.microsoft.com/office/drawing/2014/main" id="{05103482-0BB0-F93D-0D82-6E141D3720E7}"/>
                </a:ext>
              </a:extLst>
            </p:cNvPr>
            <p:cNvSpPr/>
            <p:nvPr/>
          </p:nvSpPr>
          <p:spPr>
            <a:xfrm>
              <a:off x="3611977" y="2652792"/>
              <a:ext cx="92887" cy="162877"/>
            </a:xfrm>
            <a:custGeom>
              <a:avLst/>
              <a:gdLst/>
              <a:ahLst/>
              <a:cxnLst/>
              <a:rect l="l" t="t" r="r" b="b"/>
              <a:pathLst>
                <a:path w="3367" h="5904" extrusionOk="0">
                  <a:moveTo>
                    <a:pt x="1982" y="1"/>
                  </a:moveTo>
                  <a:lnTo>
                    <a:pt x="598" y="1769"/>
                  </a:lnTo>
                  <a:lnTo>
                    <a:pt x="1" y="3805"/>
                  </a:lnTo>
                  <a:lnTo>
                    <a:pt x="598" y="5904"/>
                  </a:lnTo>
                  <a:lnTo>
                    <a:pt x="2677" y="5904"/>
                  </a:lnTo>
                  <a:lnTo>
                    <a:pt x="2677" y="4431"/>
                  </a:lnTo>
                  <a:lnTo>
                    <a:pt x="2735" y="4356"/>
                  </a:lnTo>
                  <a:cubicBezTo>
                    <a:pt x="3143" y="3849"/>
                    <a:pt x="3367" y="3216"/>
                    <a:pt x="3367" y="2566"/>
                  </a:cubicBezTo>
                  <a:lnTo>
                    <a:pt x="3367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344;p74">
              <a:extLst>
                <a:ext uri="{FF2B5EF4-FFF2-40B4-BE49-F238E27FC236}">
                  <a16:creationId xmlns:a16="http://schemas.microsoft.com/office/drawing/2014/main" id="{F084B419-742E-5BEE-5159-1DA53DB1E6A4}"/>
                </a:ext>
              </a:extLst>
            </p:cNvPr>
            <p:cNvSpPr/>
            <p:nvPr/>
          </p:nvSpPr>
          <p:spPr>
            <a:xfrm>
              <a:off x="3552195" y="2677180"/>
              <a:ext cx="76335" cy="138489"/>
            </a:xfrm>
            <a:custGeom>
              <a:avLst/>
              <a:gdLst/>
              <a:ahLst/>
              <a:cxnLst/>
              <a:rect l="l" t="t" r="r" b="b"/>
              <a:pathLst>
                <a:path w="2767" h="5020" extrusionOk="0">
                  <a:moveTo>
                    <a:pt x="0" y="1"/>
                  </a:moveTo>
                  <a:lnTo>
                    <a:pt x="0" y="1682"/>
                  </a:lnTo>
                  <a:cubicBezTo>
                    <a:pt x="0" y="2336"/>
                    <a:pt x="222" y="2967"/>
                    <a:pt x="634" y="3474"/>
                  </a:cubicBezTo>
                  <a:lnTo>
                    <a:pt x="692" y="3547"/>
                  </a:lnTo>
                  <a:lnTo>
                    <a:pt x="692" y="5020"/>
                  </a:lnTo>
                  <a:lnTo>
                    <a:pt x="2767" y="5020"/>
                  </a:lnTo>
                  <a:lnTo>
                    <a:pt x="2767" y="885"/>
                  </a:lnTo>
                  <a:lnTo>
                    <a:pt x="1385" y="5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345;p74">
              <a:extLst>
                <a:ext uri="{FF2B5EF4-FFF2-40B4-BE49-F238E27FC236}">
                  <a16:creationId xmlns:a16="http://schemas.microsoft.com/office/drawing/2014/main" id="{CD125517-DDF4-5B1D-98AC-6CB31EC21748}"/>
                </a:ext>
              </a:extLst>
            </p:cNvPr>
            <p:cNvSpPr/>
            <p:nvPr/>
          </p:nvSpPr>
          <p:spPr>
            <a:xfrm>
              <a:off x="3590376" y="2642668"/>
              <a:ext cx="58872" cy="64500"/>
            </a:xfrm>
            <a:custGeom>
              <a:avLst/>
              <a:gdLst/>
              <a:ahLst/>
              <a:cxnLst/>
              <a:rect l="l" t="t" r="r" b="b"/>
              <a:pathLst>
                <a:path w="2134" h="2338" extrusionOk="0">
                  <a:moveTo>
                    <a:pt x="1387" y="1"/>
                  </a:moveTo>
                  <a:lnTo>
                    <a:pt x="1387" y="5"/>
                  </a:lnTo>
                  <a:lnTo>
                    <a:pt x="1" y="5"/>
                  </a:lnTo>
                  <a:lnTo>
                    <a:pt x="1" y="2338"/>
                  </a:lnTo>
                  <a:lnTo>
                    <a:pt x="1387" y="2338"/>
                  </a:lnTo>
                  <a:lnTo>
                    <a:pt x="2134" y="1177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346;p74">
              <a:extLst>
                <a:ext uri="{FF2B5EF4-FFF2-40B4-BE49-F238E27FC236}">
                  <a16:creationId xmlns:a16="http://schemas.microsoft.com/office/drawing/2014/main" id="{29D7DC4B-897B-A73F-6FF7-1D0ACDD094A6}"/>
                </a:ext>
              </a:extLst>
            </p:cNvPr>
            <p:cNvSpPr/>
            <p:nvPr/>
          </p:nvSpPr>
          <p:spPr>
            <a:xfrm>
              <a:off x="3628502" y="2620625"/>
              <a:ext cx="38181" cy="86432"/>
            </a:xfrm>
            <a:custGeom>
              <a:avLst/>
              <a:gdLst/>
              <a:ahLst/>
              <a:cxnLst/>
              <a:rect l="l" t="t" r="r" b="b"/>
              <a:pathLst>
                <a:path w="1384" h="3133" extrusionOk="0">
                  <a:moveTo>
                    <a:pt x="1" y="0"/>
                  </a:moveTo>
                  <a:lnTo>
                    <a:pt x="1" y="3133"/>
                  </a:lnTo>
                  <a:lnTo>
                    <a:pt x="1383" y="3133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347;p74">
              <a:extLst>
                <a:ext uri="{FF2B5EF4-FFF2-40B4-BE49-F238E27FC236}">
                  <a16:creationId xmlns:a16="http://schemas.microsoft.com/office/drawing/2014/main" id="{334BE67E-1095-6373-C123-27E905F13343}"/>
                </a:ext>
              </a:extLst>
            </p:cNvPr>
            <p:cNvSpPr/>
            <p:nvPr/>
          </p:nvSpPr>
          <p:spPr>
            <a:xfrm>
              <a:off x="3590376" y="2737376"/>
              <a:ext cx="60444" cy="18015"/>
            </a:xfrm>
            <a:custGeom>
              <a:avLst/>
              <a:gdLst/>
              <a:ahLst/>
              <a:cxnLst/>
              <a:rect l="l" t="t" r="r" b="b"/>
              <a:pathLst>
                <a:path w="2191" h="653" extrusionOk="0">
                  <a:moveTo>
                    <a:pt x="1" y="0"/>
                  </a:moveTo>
                  <a:lnTo>
                    <a:pt x="1" y="4"/>
                  </a:lnTo>
                  <a:lnTo>
                    <a:pt x="1" y="652"/>
                  </a:lnTo>
                  <a:lnTo>
                    <a:pt x="1383" y="652"/>
                  </a:lnTo>
                  <a:lnTo>
                    <a:pt x="2190" y="327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348;p74">
              <a:extLst>
                <a:ext uri="{FF2B5EF4-FFF2-40B4-BE49-F238E27FC236}">
                  <a16:creationId xmlns:a16="http://schemas.microsoft.com/office/drawing/2014/main" id="{7AD3BD30-D9F7-B96F-2B80-712A05877D22}"/>
                </a:ext>
              </a:extLst>
            </p:cNvPr>
            <p:cNvSpPr/>
            <p:nvPr/>
          </p:nvSpPr>
          <p:spPr>
            <a:xfrm>
              <a:off x="3628502" y="2737486"/>
              <a:ext cx="38181" cy="17904"/>
            </a:xfrm>
            <a:custGeom>
              <a:avLst/>
              <a:gdLst/>
              <a:ahLst/>
              <a:cxnLst/>
              <a:rect l="l" t="t" r="r" b="b"/>
              <a:pathLst>
                <a:path w="1384" h="649" extrusionOk="0">
                  <a:moveTo>
                    <a:pt x="1" y="0"/>
                  </a:moveTo>
                  <a:lnTo>
                    <a:pt x="1" y="648"/>
                  </a:lnTo>
                  <a:lnTo>
                    <a:pt x="1383" y="648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2349;p74">
            <a:extLst>
              <a:ext uri="{FF2B5EF4-FFF2-40B4-BE49-F238E27FC236}">
                <a16:creationId xmlns:a16="http://schemas.microsoft.com/office/drawing/2014/main" id="{AA73B21F-4C31-A13C-0EC9-051376198E3C}"/>
              </a:ext>
            </a:extLst>
          </p:cNvPr>
          <p:cNvGrpSpPr/>
          <p:nvPr/>
        </p:nvGrpSpPr>
        <p:grpSpPr>
          <a:xfrm>
            <a:off x="4148167" y="2698800"/>
            <a:ext cx="305366" cy="305338"/>
            <a:chOff x="4148167" y="2565450"/>
            <a:chExt cx="305366" cy="305338"/>
          </a:xfrm>
        </p:grpSpPr>
        <p:sp>
          <p:nvSpPr>
            <p:cNvPr id="309" name="Google Shape;2350;p74">
              <a:extLst>
                <a:ext uri="{FF2B5EF4-FFF2-40B4-BE49-F238E27FC236}">
                  <a16:creationId xmlns:a16="http://schemas.microsoft.com/office/drawing/2014/main" id="{D160906A-0252-6880-8EE1-DBAC3FF19492}"/>
                </a:ext>
              </a:extLst>
            </p:cNvPr>
            <p:cNvSpPr/>
            <p:nvPr/>
          </p:nvSpPr>
          <p:spPr>
            <a:xfrm>
              <a:off x="4318769" y="2571961"/>
              <a:ext cx="128199" cy="128254"/>
            </a:xfrm>
            <a:custGeom>
              <a:avLst/>
              <a:gdLst/>
              <a:ahLst/>
              <a:cxnLst/>
              <a:rect l="l" t="t" r="r" b="b"/>
              <a:pathLst>
                <a:path w="4647" h="4649" extrusionOk="0">
                  <a:moveTo>
                    <a:pt x="0" y="1"/>
                  </a:moveTo>
                  <a:lnTo>
                    <a:pt x="0" y="650"/>
                  </a:lnTo>
                  <a:lnTo>
                    <a:pt x="2190" y="650"/>
                  </a:lnTo>
                  <a:cubicBezTo>
                    <a:pt x="3189" y="650"/>
                    <a:pt x="3998" y="1460"/>
                    <a:pt x="3998" y="2459"/>
                  </a:cubicBezTo>
                  <a:lnTo>
                    <a:pt x="3998" y="4648"/>
                  </a:lnTo>
                  <a:lnTo>
                    <a:pt x="4646" y="4648"/>
                  </a:lnTo>
                  <a:lnTo>
                    <a:pt x="4646" y="2459"/>
                  </a:lnTo>
                  <a:cubicBezTo>
                    <a:pt x="4646" y="1100"/>
                    <a:pt x="3546" y="1"/>
                    <a:pt x="2190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351;p74">
              <a:extLst>
                <a:ext uri="{FF2B5EF4-FFF2-40B4-BE49-F238E27FC236}">
                  <a16:creationId xmlns:a16="http://schemas.microsoft.com/office/drawing/2014/main" id="{F95CDF0B-A5B2-2043-A114-A87D084C6211}"/>
                </a:ext>
              </a:extLst>
            </p:cNvPr>
            <p:cNvSpPr/>
            <p:nvPr/>
          </p:nvSpPr>
          <p:spPr>
            <a:xfrm>
              <a:off x="4154761" y="2571961"/>
              <a:ext cx="128172" cy="128254"/>
            </a:xfrm>
            <a:custGeom>
              <a:avLst/>
              <a:gdLst/>
              <a:ahLst/>
              <a:cxnLst/>
              <a:rect l="l" t="t" r="r" b="b"/>
              <a:pathLst>
                <a:path w="4646" h="4649" extrusionOk="0">
                  <a:moveTo>
                    <a:pt x="2456" y="1"/>
                  </a:moveTo>
                  <a:cubicBezTo>
                    <a:pt x="1098" y="1"/>
                    <a:pt x="0" y="1100"/>
                    <a:pt x="0" y="2459"/>
                  </a:cubicBezTo>
                  <a:lnTo>
                    <a:pt x="0" y="4648"/>
                  </a:lnTo>
                  <a:lnTo>
                    <a:pt x="648" y="4648"/>
                  </a:lnTo>
                  <a:lnTo>
                    <a:pt x="648" y="2459"/>
                  </a:lnTo>
                  <a:cubicBezTo>
                    <a:pt x="648" y="1460"/>
                    <a:pt x="1457" y="650"/>
                    <a:pt x="2456" y="650"/>
                  </a:cubicBezTo>
                  <a:lnTo>
                    <a:pt x="4646" y="650"/>
                  </a:lnTo>
                  <a:lnTo>
                    <a:pt x="4646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352;p74">
              <a:extLst>
                <a:ext uri="{FF2B5EF4-FFF2-40B4-BE49-F238E27FC236}">
                  <a16:creationId xmlns:a16="http://schemas.microsoft.com/office/drawing/2014/main" id="{7033D7E0-F3F1-A9CA-7EF7-D6AF13351A96}"/>
                </a:ext>
              </a:extLst>
            </p:cNvPr>
            <p:cNvSpPr/>
            <p:nvPr/>
          </p:nvSpPr>
          <p:spPr>
            <a:xfrm>
              <a:off x="4318769" y="2736024"/>
              <a:ext cx="128199" cy="128199"/>
            </a:xfrm>
            <a:custGeom>
              <a:avLst/>
              <a:gdLst/>
              <a:ahLst/>
              <a:cxnLst/>
              <a:rect l="l" t="t" r="r" b="b"/>
              <a:pathLst>
                <a:path w="4647" h="4647" extrusionOk="0">
                  <a:moveTo>
                    <a:pt x="3998" y="1"/>
                  </a:moveTo>
                  <a:lnTo>
                    <a:pt x="3998" y="2191"/>
                  </a:lnTo>
                  <a:cubicBezTo>
                    <a:pt x="3998" y="3190"/>
                    <a:pt x="3189" y="3999"/>
                    <a:pt x="2190" y="3999"/>
                  </a:cubicBezTo>
                  <a:lnTo>
                    <a:pt x="0" y="3999"/>
                  </a:lnTo>
                  <a:lnTo>
                    <a:pt x="0" y="4647"/>
                  </a:lnTo>
                  <a:lnTo>
                    <a:pt x="2190" y="4647"/>
                  </a:lnTo>
                  <a:cubicBezTo>
                    <a:pt x="3546" y="4647"/>
                    <a:pt x="4646" y="3547"/>
                    <a:pt x="4646" y="2189"/>
                  </a:cubicBezTo>
                  <a:lnTo>
                    <a:pt x="4646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353;p74">
              <a:extLst>
                <a:ext uri="{FF2B5EF4-FFF2-40B4-BE49-F238E27FC236}">
                  <a16:creationId xmlns:a16="http://schemas.microsoft.com/office/drawing/2014/main" id="{E1C66F16-7710-C4EB-C5A9-AE1F2D8B766D}"/>
                </a:ext>
              </a:extLst>
            </p:cNvPr>
            <p:cNvSpPr/>
            <p:nvPr/>
          </p:nvSpPr>
          <p:spPr>
            <a:xfrm>
              <a:off x="4154761" y="2736024"/>
              <a:ext cx="128172" cy="128199"/>
            </a:xfrm>
            <a:custGeom>
              <a:avLst/>
              <a:gdLst/>
              <a:ahLst/>
              <a:cxnLst/>
              <a:rect l="l" t="t" r="r" b="b"/>
              <a:pathLst>
                <a:path w="4646" h="4647" extrusionOk="0">
                  <a:moveTo>
                    <a:pt x="0" y="1"/>
                  </a:moveTo>
                  <a:lnTo>
                    <a:pt x="0" y="2189"/>
                  </a:lnTo>
                  <a:cubicBezTo>
                    <a:pt x="0" y="3547"/>
                    <a:pt x="1098" y="4647"/>
                    <a:pt x="2456" y="4647"/>
                  </a:cubicBezTo>
                  <a:lnTo>
                    <a:pt x="4646" y="4647"/>
                  </a:lnTo>
                  <a:lnTo>
                    <a:pt x="4646" y="3999"/>
                  </a:lnTo>
                  <a:lnTo>
                    <a:pt x="2456" y="3999"/>
                  </a:lnTo>
                  <a:cubicBezTo>
                    <a:pt x="1457" y="3999"/>
                    <a:pt x="648" y="3190"/>
                    <a:pt x="648" y="2191"/>
                  </a:cubicBezTo>
                  <a:lnTo>
                    <a:pt x="648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354;p74">
              <a:extLst>
                <a:ext uri="{FF2B5EF4-FFF2-40B4-BE49-F238E27FC236}">
                  <a16:creationId xmlns:a16="http://schemas.microsoft.com/office/drawing/2014/main" id="{E0F47170-0FE8-CACD-196C-8FBAA9E3A268}"/>
                </a:ext>
              </a:extLst>
            </p:cNvPr>
            <p:cNvSpPr/>
            <p:nvPr/>
          </p:nvSpPr>
          <p:spPr>
            <a:xfrm>
              <a:off x="4300892" y="2584210"/>
              <a:ext cx="133937" cy="267819"/>
            </a:xfrm>
            <a:custGeom>
              <a:avLst/>
              <a:gdLst/>
              <a:ahLst/>
              <a:cxnLst/>
              <a:rect l="l" t="t" r="r" b="b"/>
              <a:pathLst>
                <a:path w="4855" h="9708" extrusionOk="0">
                  <a:moveTo>
                    <a:pt x="1" y="1"/>
                  </a:moveTo>
                  <a:lnTo>
                    <a:pt x="1" y="2590"/>
                  </a:lnTo>
                  <a:cubicBezTo>
                    <a:pt x="1252" y="2590"/>
                    <a:pt x="2265" y="3603"/>
                    <a:pt x="2265" y="4854"/>
                  </a:cubicBezTo>
                  <a:cubicBezTo>
                    <a:pt x="2265" y="6105"/>
                    <a:pt x="1252" y="7120"/>
                    <a:pt x="1" y="7120"/>
                  </a:cubicBezTo>
                  <a:lnTo>
                    <a:pt x="1" y="9708"/>
                  </a:lnTo>
                  <a:cubicBezTo>
                    <a:pt x="2679" y="9708"/>
                    <a:pt x="4854" y="7536"/>
                    <a:pt x="4854" y="4854"/>
                  </a:cubicBezTo>
                  <a:cubicBezTo>
                    <a:pt x="4854" y="2174"/>
                    <a:pt x="2679" y="1"/>
                    <a:pt x="1" y="1"/>
                  </a:cubicBez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355;p74">
              <a:extLst>
                <a:ext uri="{FF2B5EF4-FFF2-40B4-BE49-F238E27FC236}">
                  <a16:creationId xmlns:a16="http://schemas.microsoft.com/office/drawing/2014/main" id="{F46E6422-1796-8577-42B2-6AF1690321F0}"/>
                </a:ext>
              </a:extLst>
            </p:cNvPr>
            <p:cNvSpPr/>
            <p:nvPr/>
          </p:nvSpPr>
          <p:spPr>
            <a:xfrm>
              <a:off x="4167010" y="2584320"/>
              <a:ext cx="145993" cy="267819"/>
            </a:xfrm>
            <a:custGeom>
              <a:avLst/>
              <a:gdLst/>
              <a:ahLst/>
              <a:cxnLst/>
              <a:rect l="l" t="t" r="r" b="b"/>
              <a:pathLst>
                <a:path w="5292" h="9708" extrusionOk="0">
                  <a:moveTo>
                    <a:pt x="4854" y="1"/>
                  </a:moveTo>
                  <a:cubicBezTo>
                    <a:pt x="2174" y="1"/>
                    <a:pt x="0" y="2172"/>
                    <a:pt x="0" y="4854"/>
                  </a:cubicBezTo>
                  <a:cubicBezTo>
                    <a:pt x="0" y="7534"/>
                    <a:pt x="2172" y="9708"/>
                    <a:pt x="4854" y="9708"/>
                  </a:cubicBezTo>
                  <a:lnTo>
                    <a:pt x="5292" y="8416"/>
                  </a:lnTo>
                  <a:lnTo>
                    <a:pt x="4854" y="7121"/>
                  </a:lnTo>
                  <a:cubicBezTo>
                    <a:pt x="3602" y="7116"/>
                    <a:pt x="2587" y="6101"/>
                    <a:pt x="2587" y="4850"/>
                  </a:cubicBezTo>
                  <a:cubicBezTo>
                    <a:pt x="2587" y="3599"/>
                    <a:pt x="3600" y="2586"/>
                    <a:pt x="4854" y="2586"/>
                  </a:cubicBezTo>
                  <a:lnTo>
                    <a:pt x="5189" y="1290"/>
                  </a:lnTo>
                  <a:lnTo>
                    <a:pt x="485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356;p74">
              <a:extLst>
                <a:ext uri="{FF2B5EF4-FFF2-40B4-BE49-F238E27FC236}">
                  <a16:creationId xmlns:a16="http://schemas.microsoft.com/office/drawing/2014/main" id="{69C2A3A6-B5F1-7E4F-680A-F199E6117EB2}"/>
                </a:ext>
              </a:extLst>
            </p:cNvPr>
            <p:cNvSpPr/>
            <p:nvPr/>
          </p:nvSpPr>
          <p:spPr>
            <a:xfrm>
              <a:off x="4344370" y="2694284"/>
              <a:ext cx="109164" cy="48306"/>
            </a:xfrm>
            <a:custGeom>
              <a:avLst/>
              <a:gdLst/>
              <a:ahLst/>
              <a:cxnLst/>
              <a:rect l="l" t="t" r="r" b="b"/>
              <a:pathLst>
                <a:path w="3957" h="1751" extrusionOk="0">
                  <a:moveTo>
                    <a:pt x="1" y="0"/>
                  </a:moveTo>
                  <a:lnTo>
                    <a:pt x="1" y="1750"/>
                  </a:lnTo>
                  <a:lnTo>
                    <a:pt x="3956" y="1750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357;p74">
              <a:extLst>
                <a:ext uri="{FF2B5EF4-FFF2-40B4-BE49-F238E27FC236}">
                  <a16:creationId xmlns:a16="http://schemas.microsoft.com/office/drawing/2014/main" id="{85C12A5C-9BC0-13DF-75BC-96EC61D94739}"/>
                </a:ext>
              </a:extLst>
            </p:cNvPr>
            <p:cNvSpPr/>
            <p:nvPr/>
          </p:nvSpPr>
          <p:spPr>
            <a:xfrm>
              <a:off x="4148167" y="2694284"/>
              <a:ext cx="109164" cy="48306"/>
            </a:xfrm>
            <a:custGeom>
              <a:avLst/>
              <a:gdLst/>
              <a:ahLst/>
              <a:cxnLst/>
              <a:rect l="l" t="t" r="r" b="b"/>
              <a:pathLst>
                <a:path w="3957" h="1751" extrusionOk="0">
                  <a:moveTo>
                    <a:pt x="1" y="0"/>
                  </a:moveTo>
                  <a:lnTo>
                    <a:pt x="1" y="1750"/>
                  </a:lnTo>
                  <a:lnTo>
                    <a:pt x="3956" y="1750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358;p74">
              <a:extLst>
                <a:ext uri="{FF2B5EF4-FFF2-40B4-BE49-F238E27FC236}">
                  <a16:creationId xmlns:a16="http://schemas.microsoft.com/office/drawing/2014/main" id="{05A0E40E-6F38-218F-F000-914846B76F62}"/>
                </a:ext>
              </a:extLst>
            </p:cNvPr>
            <p:cNvSpPr/>
            <p:nvPr/>
          </p:nvSpPr>
          <p:spPr>
            <a:xfrm>
              <a:off x="4276394" y="2565450"/>
              <a:ext cx="36553" cy="109136"/>
            </a:xfrm>
            <a:custGeom>
              <a:avLst/>
              <a:gdLst/>
              <a:ahLst/>
              <a:cxnLst/>
              <a:rect l="l" t="t" r="r" b="b"/>
              <a:pathLst>
                <a:path w="1325" h="3956" extrusionOk="0">
                  <a:moveTo>
                    <a:pt x="1" y="0"/>
                  </a:moveTo>
                  <a:lnTo>
                    <a:pt x="1" y="3956"/>
                  </a:lnTo>
                  <a:lnTo>
                    <a:pt x="883" y="3956"/>
                  </a:lnTo>
                  <a:lnTo>
                    <a:pt x="1325" y="1831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359;p74">
              <a:extLst>
                <a:ext uri="{FF2B5EF4-FFF2-40B4-BE49-F238E27FC236}">
                  <a16:creationId xmlns:a16="http://schemas.microsoft.com/office/drawing/2014/main" id="{BD9C925B-2AE0-81EB-D234-A2750C3E318E}"/>
                </a:ext>
              </a:extLst>
            </p:cNvPr>
            <p:cNvSpPr/>
            <p:nvPr/>
          </p:nvSpPr>
          <p:spPr>
            <a:xfrm>
              <a:off x="4300892" y="2565450"/>
              <a:ext cx="24415" cy="109136"/>
            </a:xfrm>
            <a:custGeom>
              <a:avLst/>
              <a:gdLst/>
              <a:ahLst/>
              <a:cxnLst/>
              <a:rect l="l" t="t" r="r" b="b"/>
              <a:pathLst>
                <a:path w="885" h="3956" extrusionOk="0">
                  <a:moveTo>
                    <a:pt x="1" y="0"/>
                  </a:moveTo>
                  <a:lnTo>
                    <a:pt x="1" y="3956"/>
                  </a:lnTo>
                  <a:lnTo>
                    <a:pt x="885" y="3956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360;p74">
              <a:extLst>
                <a:ext uri="{FF2B5EF4-FFF2-40B4-BE49-F238E27FC236}">
                  <a16:creationId xmlns:a16="http://schemas.microsoft.com/office/drawing/2014/main" id="{7660E7EE-CCFD-AA7B-00F4-85CCD063A1F9}"/>
                </a:ext>
              </a:extLst>
            </p:cNvPr>
            <p:cNvSpPr/>
            <p:nvPr/>
          </p:nvSpPr>
          <p:spPr>
            <a:xfrm>
              <a:off x="4276394" y="2761597"/>
              <a:ext cx="36553" cy="109191"/>
            </a:xfrm>
            <a:custGeom>
              <a:avLst/>
              <a:gdLst/>
              <a:ahLst/>
              <a:cxnLst/>
              <a:rect l="l" t="t" r="r" b="b"/>
              <a:pathLst>
                <a:path w="1325" h="3958" extrusionOk="0">
                  <a:moveTo>
                    <a:pt x="1" y="0"/>
                  </a:moveTo>
                  <a:lnTo>
                    <a:pt x="1" y="3958"/>
                  </a:lnTo>
                  <a:lnTo>
                    <a:pt x="883" y="3958"/>
                  </a:lnTo>
                  <a:lnTo>
                    <a:pt x="1325" y="1978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361;p74">
              <a:extLst>
                <a:ext uri="{FF2B5EF4-FFF2-40B4-BE49-F238E27FC236}">
                  <a16:creationId xmlns:a16="http://schemas.microsoft.com/office/drawing/2014/main" id="{78EC37C1-B1EA-6D5B-38A2-C35CABFD3763}"/>
                </a:ext>
              </a:extLst>
            </p:cNvPr>
            <p:cNvSpPr/>
            <p:nvPr/>
          </p:nvSpPr>
          <p:spPr>
            <a:xfrm>
              <a:off x="4300892" y="2761653"/>
              <a:ext cx="24415" cy="109136"/>
            </a:xfrm>
            <a:custGeom>
              <a:avLst/>
              <a:gdLst/>
              <a:ahLst/>
              <a:cxnLst/>
              <a:rect l="l" t="t" r="r" b="b"/>
              <a:pathLst>
                <a:path w="885" h="3956" extrusionOk="0">
                  <a:moveTo>
                    <a:pt x="1" y="0"/>
                  </a:moveTo>
                  <a:lnTo>
                    <a:pt x="1" y="3956"/>
                  </a:lnTo>
                  <a:lnTo>
                    <a:pt x="885" y="3956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2362;p74">
            <a:extLst>
              <a:ext uri="{FF2B5EF4-FFF2-40B4-BE49-F238E27FC236}">
                <a16:creationId xmlns:a16="http://schemas.microsoft.com/office/drawing/2014/main" id="{B04DD941-C108-608E-1550-B60537264F08}"/>
              </a:ext>
            </a:extLst>
          </p:cNvPr>
          <p:cNvGrpSpPr/>
          <p:nvPr/>
        </p:nvGrpSpPr>
        <p:grpSpPr>
          <a:xfrm>
            <a:off x="4896892" y="2698911"/>
            <a:ext cx="237418" cy="305063"/>
            <a:chOff x="4896892" y="2565561"/>
            <a:chExt cx="237418" cy="305063"/>
          </a:xfrm>
        </p:grpSpPr>
        <p:sp>
          <p:nvSpPr>
            <p:cNvPr id="322" name="Google Shape;2363;p74">
              <a:extLst>
                <a:ext uri="{FF2B5EF4-FFF2-40B4-BE49-F238E27FC236}">
                  <a16:creationId xmlns:a16="http://schemas.microsoft.com/office/drawing/2014/main" id="{FF49798C-D313-AE1A-1611-D33F974963EC}"/>
                </a:ext>
              </a:extLst>
            </p:cNvPr>
            <p:cNvSpPr/>
            <p:nvPr/>
          </p:nvSpPr>
          <p:spPr>
            <a:xfrm>
              <a:off x="5047217" y="2824056"/>
              <a:ext cx="69162" cy="46568"/>
            </a:xfrm>
            <a:custGeom>
              <a:avLst/>
              <a:gdLst/>
              <a:ahLst/>
              <a:cxnLst/>
              <a:rect l="l" t="t" r="r" b="b"/>
              <a:pathLst>
                <a:path w="2507" h="1688" extrusionOk="0">
                  <a:moveTo>
                    <a:pt x="931" y="1"/>
                  </a:moveTo>
                  <a:lnTo>
                    <a:pt x="931" y="830"/>
                  </a:lnTo>
                  <a:cubicBezTo>
                    <a:pt x="931" y="945"/>
                    <a:pt x="838" y="1040"/>
                    <a:pt x="721" y="1040"/>
                  </a:cubicBezTo>
                  <a:lnTo>
                    <a:pt x="0" y="1040"/>
                  </a:lnTo>
                  <a:lnTo>
                    <a:pt x="0" y="1688"/>
                  </a:lnTo>
                  <a:lnTo>
                    <a:pt x="719" y="1688"/>
                  </a:lnTo>
                  <a:cubicBezTo>
                    <a:pt x="921" y="1688"/>
                    <a:pt x="1106" y="1617"/>
                    <a:pt x="1254" y="1500"/>
                  </a:cubicBezTo>
                  <a:cubicBezTo>
                    <a:pt x="1399" y="1617"/>
                    <a:pt x="1587" y="1688"/>
                    <a:pt x="1788" y="1688"/>
                  </a:cubicBezTo>
                  <a:lnTo>
                    <a:pt x="2507" y="1688"/>
                  </a:lnTo>
                  <a:lnTo>
                    <a:pt x="2507" y="1040"/>
                  </a:lnTo>
                  <a:lnTo>
                    <a:pt x="1788" y="1040"/>
                  </a:lnTo>
                  <a:cubicBezTo>
                    <a:pt x="1671" y="1040"/>
                    <a:pt x="1579" y="947"/>
                    <a:pt x="1579" y="830"/>
                  </a:cubicBezTo>
                  <a:lnTo>
                    <a:pt x="1579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364;p74">
              <a:extLst>
                <a:ext uri="{FF2B5EF4-FFF2-40B4-BE49-F238E27FC236}">
                  <a16:creationId xmlns:a16="http://schemas.microsoft.com/office/drawing/2014/main" id="{47D0AF77-7A07-F933-3E9E-B71F01B94B0A}"/>
                </a:ext>
              </a:extLst>
            </p:cNvPr>
            <p:cNvSpPr/>
            <p:nvPr/>
          </p:nvSpPr>
          <p:spPr>
            <a:xfrm>
              <a:off x="4914824" y="2824056"/>
              <a:ext cx="69162" cy="46568"/>
            </a:xfrm>
            <a:custGeom>
              <a:avLst/>
              <a:gdLst/>
              <a:ahLst/>
              <a:cxnLst/>
              <a:rect l="l" t="t" r="r" b="b"/>
              <a:pathLst>
                <a:path w="2507" h="1688" extrusionOk="0">
                  <a:moveTo>
                    <a:pt x="931" y="1"/>
                  </a:moveTo>
                  <a:lnTo>
                    <a:pt x="931" y="830"/>
                  </a:lnTo>
                  <a:cubicBezTo>
                    <a:pt x="931" y="947"/>
                    <a:pt x="838" y="1040"/>
                    <a:pt x="723" y="1040"/>
                  </a:cubicBezTo>
                  <a:lnTo>
                    <a:pt x="0" y="1040"/>
                  </a:lnTo>
                  <a:lnTo>
                    <a:pt x="0" y="1688"/>
                  </a:lnTo>
                  <a:lnTo>
                    <a:pt x="719" y="1688"/>
                  </a:lnTo>
                  <a:cubicBezTo>
                    <a:pt x="921" y="1688"/>
                    <a:pt x="1108" y="1617"/>
                    <a:pt x="1254" y="1502"/>
                  </a:cubicBezTo>
                  <a:cubicBezTo>
                    <a:pt x="1401" y="1617"/>
                    <a:pt x="1587" y="1688"/>
                    <a:pt x="1788" y="1688"/>
                  </a:cubicBezTo>
                  <a:lnTo>
                    <a:pt x="2507" y="1688"/>
                  </a:lnTo>
                  <a:lnTo>
                    <a:pt x="2507" y="1040"/>
                  </a:lnTo>
                  <a:lnTo>
                    <a:pt x="1786" y="1040"/>
                  </a:lnTo>
                  <a:cubicBezTo>
                    <a:pt x="1673" y="1040"/>
                    <a:pt x="1580" y="947"/>
                    <a:pt x="1580" y="830"/>
                  </a:cubicBezTo>
                  <a:lnTo>
                    <a:pt x="1580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365;p74">
              <a:extLst>
                <a:ext uri="{FF2B5EF4-FFF2-40B4-BE49-F238E27FC236}">
                  <a16:creationId xmlns:a16="http://schemas.microsoft.com/office/drawing/2014/main" id="{4B924512-501D-6CC2-000D-66F558C00A3E}"/>
                </a:ext>
              </a:extLst>
            </p:cNvPr>
            <p:cNvSpPr/>
            <p:nvPr/>
          </p:nvSpPr>
          <p:spPr>
            <a:xfrm>
              <a:off x="5029285" y="2769819"/>
              <a:ext cx="105026" cy="63286"/>
            </a:xfrm>
            <a:custGeom>
              <a:avLst/>
              <a:gdLst/>
              <a:ahLst/>
              <a:cxnLst/>
              <a:rect l="l" t="t" r="r" b="b"/>
              <a:pathLst>
                <a:path w="3807" h="2294" extrusionOk="0">
                  <a:moveTo>
                    <a:pt x="1" y="1"/>
                  </a:moveTo>
                  <a:lnTo>
                    <a:pt x="1" y="1331"/>
                  </a:lnTo>
                  <a:cubicBezTo>
                    <a:pt x="1" y="1862"/>
                    <a:pt x="432" y="2294"/>
                    <a:pt x="965" y="2294"/>
                  </a:cubicBezTo>
                  <a:lnTo>
                    <a:pt x="2844" y="2294"/>
                  </a:lnTo>
                  <a:cubicBezTo>
                    <a:pt x="3377" y="2294"/>
                    <a:pt x="3807" y="1862"/>
                    <a:pt x="3807" y="1331"/>
                  </a:cubicBezTo>
                  <a:lnTo>
                    <a:pt x="3807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366;p74">
              <a:extLst>
                <a:ext uri="{FF2B5EF4-FFF2-40B4-BE49-F238E27FC236}">
                  <a16:creationId xmlns:a16="http://schemas.microsoft.com/office/drawing/2014/main" id="{D70018C7-C9C2-FC17-2A59-38E061E2BFBC}"/>
                </a:ext>
              </a:extLst>
            </p:cNvPr>
            <p:cNvSpPr/>
            <p:nvPr/>
          </p:nvSpPr>
          <p:spPr>
            <a:xfrm>
              <a:off x="4896892" y="2769819"/>
              <a:ext cx="105026" cy="63286"/>
            </a:xfrm>
            <a:custGeom>
              <a:avLst/>
              <a:gdLst/>
              <a:ahLst/>
              <a:cxnLst/>
              <a:rect l="l" t="t" r="r" b="b"/>
              <a:pathLst>
                <a:path w="3807" h="2294" extrusionOk="0">
                  <a:moveTo>
                    <a:pt x="0" y="1"/>
                  </a:moveTo>
                  <a:lnTo>
                    <a:pt x="0" y="1331"/>
                  </a:lnTo>
                  <a:cubicBezTo>
                    <a:pt x="0" y="1862"/>
                    <a:pt x="430" y="2294"/>
                    <a:pt x="963" y="2294"/>
                  </a:cubicBezTo>
                  <a:lnTo>
                    <a:pt x="2842" y="2294"/>
                  </a:lnTo>
                  <a:cubicBezTo>
                    <a:pt x="3375" y="2294"/>
                    <a:pt x="3807" y="1862"/>
                    <a:pt x="3807" y="1331"/>
                  </a:cubicBezTo>
                  <a:lnTo>
                    <a:pt x="3807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367;p74">
              <a:extLst>
                <a:ext uri="{FF2B5EF4-FFF2-40B4-BE49-F238E27FC236}">
                  <a16:creationId xmlns:a16="http://schemas.microsoft.com/office/drawing/2014/main" id="{650BE710-214B-EC02-6E66-1921665634A5}"/>
                </a:ext>
              </a:extLst>
            </p:cNvPr>
            <p:cNvSpPr/>
            <p:nvPr/>
          </p:nvSpPr>
          <p:spPr>
            <a:xfrm>
              <a:off x="4896947" y="2565561"/>
              <a:ext cx="140338" cy="231238"/>
            </a:xfrm>
            <a:custGeom>
              <a:avLst/>
              <a:gdLst/>
              <a:ahLst/>
              <a:cxnLst/>
              <a:rect l="l" t="t" r="r" b="b"/>
              <a:pathLst>
                <a:path w="5087" h="8382" extrusionOk="0">
                  <a:moveTo>
                    <a:pt x="4293" y="1"/>
                  </a:moveTo>
                  <a:cubicBezTo>
                    <a:pt x="1928" y="1"/>
                    <a:pt x="0" y="1932"/>
                    <a:pt x="0" y="4303"/>
                  </a:cubicBezTo>
                  <a:lnTo>
                    <a:pt x="0" y="6949"/>
                  </a:lnTo>
                  <a:lnTo>
                    <a:pt x="0" y="7417"/>
                  </a:lnTo>
                  <a:cubicBezTo>
                    <a:pt x="0" y="7950"/>
                    <a:pt x="432" y="8382"/>
                    <a:pt x="963" y="8382"/>
                  </a:cubicBezTo>
                  <a:lnTo>
                    <a:pt x="2844" y="8382"/>
                  </a:lnTo>
                  <a:cubicBezTo>
                    <a:pt x="3375" y="8382"/>
                    <a:pt x="3807" y="7950"/>
                    <a:pt x="3807" y="7417"/>
                  </a:cubicBezTo>
                  <a:lnTo>
                    <a:pt x="3807" y="6911"/>
                  </a:lnTo>
                  <a:lnTo>
                    <a:pt x="3807" y="6755"/>
                  </a:lnTo>
                  <a:cubicBezTo>
                    <a:pt x="3807" y="6354"/>
                    <a:pt x="3665" y="5962"/>
                    <a:pt x="3415" y="5641"/>
                  </a:cubicBezTo>
                  <a:cubicBezTo>
                    <a:pt x="3398" y="5619"/>
                    <a:pt x="3356" y="5613"/>
                    <a:pt x="3304" y="5613"/>
                  </a:cubicBezTo>
                  <a:cubicBezTo>
                    <a:pt x="3240" y="5613"/>
                    <a:pt x="3161" y="5622"/>
                    <a:pt x="3097" y="5622"/>
                  </a:cubicBezTo>
                  <a:cubicBezTo>
                    <a:pt x="3049" y="5622"/>
                    <a:pt x="3009" y="5617"/>
                    <a:pt x="2989" y="5599"/>
                  </a:cubicBezTo>
                  <a:cubicBezTo>
                    <a:pt x="2896" y="5510"/>
                    <a:pt x="3056" y="5254"/>
                    <a:pt x="2989" y="5153"/>
                  </a:cubicBezTo>
                  <a:cubicBezTo>
                    <a:pt x="2884" y="4991"/>
                    <a:pt x="2810" y="4814"/>
                    <a:pt x="2773" y="4626"/>
                  </a:cubicBezTo>
                  <a:cubicBezTo>
                    <a:pt x="2749" y="4519"/>
                    <a:pt x="2384" y="4410"/>
                    <a:pt x="2384" y="4299"/>
                  </a:cubicBezTo>
                  <a:cubicBezTo>
                    <a:pt x="2384" y="4188"/>
                    <a:pt x="2749" y="4081"/>
                    <a:pt x="2773" y="3974"/>
                  </a:cubicBezTo>
                  <a:cubicBezTo>
                    <a:pt x="2814" y="3784"/>
                    <a:pt x="2888" y="3607"/>
                    <a:pt x="2989" y="3449"/>
                  </a:cubicBezTo>
                  <a:cubicBezTo>
                    <a:pt x="3050" y="3359"/>
                    <a:pt x="2921" y="3076"/>
                    <a:pt x="2997" y="2997"/>
                  </a:cubicBezTo>
                  <a:cubicBezTo>
                    <a:pt x="3016" y="2979"/>
                    <a:pt x="3046" y="2973"/>
                    <a:pt x="3083" y="2973"/>
                  </a:cubicBezTo>
                  <a:cubicBezTo>
                    <a:pt x="3168" y="2973"/>
                    <a:pt x="3289" y="3007"/>
                    <a:pt x="3373" y="3007"/>
                  </a:cubicBezTo>
                  <a:cubicBezTo>
                    <a:pt x="3402" y="3007"/>
                    <a:pt x="3428" y="3002"/>
                    <a:pt x="3445" y="2991"/>
                  </a:cubicBezTo>
                  <a:cubicBezTo>
                    <a:pt x="3603" y="2886"/>
                    <a:pt x="3782" y="2812"/>
                    <a:pt x="3970" y="2771"/>
                  </a:cubicBezTo>
                  <a:cubicBezTo>
                    <a:pt x="4075" y="2753"/>
                    <a:pt x="5086" y="1209"/>
                    <a:pt x="5086" y="1209"/>
                  </a:cubicBezTo>
                  <a:lnTo>
                    <a:pt x="4293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368;p74">
              <a:extLst>
                <a:ext uri="{FF2B5EF4-FFF2-40B4-BE49-F238E27FC236}">
                  <a16:creationId xmlns:a16="http://schemas.microsoft.com/office/drawing/2014/main" id="{3C6ADB4B-6D45-9208-6E67-0B05D9E4F7ED}"/>
                </a:ext>
              </a:extLst>
            </p:cNvPr>
            <p:cNvSpPr/>
            <p:nvPr/>
          </p:nvSpPr>
          <p:spPr>
            <a:xfrm>
              <a:off x="4937529" y="2674973"/>
              <a:ext cx="35836" cy="17877"/>
            </a:xfrm>
            <a:custGeom>
              <a:avLst/>
              <a:gdLst/>
              <a:ahLst/>
              <a:cxnLst/>
              <a:rect l="l" t="t" r="r" b="b"/>
              <a:pathLst>
                <a:path w="1299" h="648" extrusionOk="0">
                  <a:moveTo>
                    <a:pt x="1" y="0"/>
                  </a:moveTo>
                  <a:lnTo>
                    <a:pt x="1" y="648"/>
                  </a:lnTo>
                  <a:lnTo>
                    <a:pt x="1298" y="648"/>
                  </a:lnTo>
                  <a:cubicBezTo>
                    <a:pt x="1276" y="545"/>
                    <a:pt x="1264" y="438"/>
                    <a:pt x="1264" y="325"/>
                  </a:cubicBezTo>
                  <a:cubicBezTo>
                    <a:pt x="1264" y="214"/>
                    <a:pt x="1276" y="107"/>
                    <a:pt x="1298" y="0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369;p74">
              <a:extLst>
                <a:ext uri="{FF2B5EF4-FFF2-40B4-BE49-F238E27FC236}">
                  <a16:creationId xmlns:a16="http://schemas.microsoft.com/office/drawing/2014/main" id="{B99D6019-5A80-7295-8901-5F3B9ADA6EDB}"/>
                </a:ext>
              </a:extLst>
            </p:cNvPr>
            <p:cNvSpPr/>
            <p:nvPr/>
          </p:nvSpPr>
          <p:spPr>
            <a:xfrm>
              <a:off x="4954136" y="2622750"/>
              <a:ext cx="38043" cy="37988"/>
            </a:xfrm>
            <a:custGeom>
              <a:avLst/>
              <a:gdLst/>
              <a:ahLst/>
              <a:cxnLst/>
              <a:rect l="l" t="t" r="r" b="b"/>
              <a:pathLst>
                <a:path w="1379" h="1377" extrusionOk="0">
                  <a:moveTo>
                    <a:pt x="460" y="0"/>
                  </a:moveTo>
                  <a:lnTo>
                    <a:pt x="0" y="458"/>
                  </a:lnTo>
                  <a:lnTo>
                    <a:pt x="918" y="1376"/>
                  </a:lnTo>
                  <a:cubicBezTo>
                    <a:pt x="1037" y="1193"/>
                    <a:pt x="1193" y="1035"/>
                    <a:pt x="1378" y="918"/>
                  </a:cubicBezTo>
                  <a:lnTo>
                    <a:pt x="460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370;p74">
              <a:extLst>
                <a:ext uri="{FF2B5EF4-FFF2-40B4-BE49-F238E27FC236}">
                  <a16:creationId xmlns:a16="http://schemas.microsoft.com/office/drawing/2014/main" id="{38DE5154-CD50-EEDD-D68E-51032681F9B6}"/>
                </a:ext>
              </a:extLst>
            </p:cNvPr>
            <p:cNvSpPr/>
            <p:nvPr/>
          </p:nvSpPr>
          <p:spPr>
            <a:xfrm>
              <a:off x="4954136" y="2707581"/>
              <a:ext cx="37216" cy="38071"/>
            </a:xfrm>
            <a:custGeom>
              <a:avLst/>
              <a:gdLst/>
              <a:ahLst/>
              <a:cxnLst/>
              <a:rect l="l" t="t" r="r" b="b"/>
              <a:pathLst>
                <a:path w="1349" h="1380" extrusionOk="0">
                  <a:moveTo>
                    <a:pt x="918" y="1"/>
                  </a:moveTo>
                  <a:lnTo>
                    <a:pt x="0" y="921"/>
                  </a:lnTo>
                  <a:lnTo>
                    <a:pt x="460" y="1379"/>
                  </a:lnTo>
                  <a:lnTo>
                    <a:pt x="1348" y="491"/>
                  </a:lnTo>
                  <a:cubicBezTo>
                    <a:pt x="1290" y="420"/>
                    <a:pt x="1227" y="352"/>
                    <a:pt x="1158" y="289"/>
                  </a:cubicBezTo>
                  <a:cubicBezTo>
                    <a:pt x="1066" y="201"/>
                    <a:pt x="987" y="106"/>
                    <a:pt x="918" y="1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371;p74">
              <a:extLst>
                <a:ext uri="{FF2B5EF4-FFF2-40B4-BE49-F238E27FC236}">
                  <a16:creationId xmlns:a16="http://schemas.microsoft.com/office/drawing/2014/main" id="{1843A026-07E0-D094-83C2-3F04F42C1B45}"/>
                </a:ext>
              </a:extLst>
            </p:cNvPr>
            <p:cNvSpPr/>
            <p:nvPr/>
          </p:nvSpPr>
          <p:spPr>
            <a:xfrm>
              <a:off x="5016153" y="2565561"/>
              <a:ext cx="118102" cy="231238"/>
            </a:xfrm>
            <a:custGeom>
              <a:avLst/>
              <a:gdLst/>
              <a:ahLst/>
              <a:cxnLst/>
              <a:rect l="l" t="t" r="r" b="b"/>
              <a:pathLst>
                <a:path w="4281" h="8382" extrusionOk="0">
                  <a:moveTo>
                    <a:pt x="0" y="1"/>
                  </a:moveTo>
                  <a:lnTo>
                    <a:pt x="0" y="2372"/>
                  </a:lnTo>
                  <a:cubicBezTo>
                    <a:pt x="162" y="2594"/>
                    <a:pt x="275" y="2763"/>
                    <a:pt x="311" y="2771"/>
                  </a:cubicBezTo>
                  <a:cubicBezTo>
                    <a:pt x="501" y="2812"/>
                    <a:pt x="678" y="2886"/>
                    <a:pt x="838" y="2991"/>
                  </a:cubicBezTo>
                  <a:cubicBezTo>
                    <a:pt x="856" y="3002"/>
                    <a:pt x="881" y="3007"/>
                    <a:pt x="910" y="3007"/>
                  </a:cubicBezTo>
                  <a:cubicBezTo>
                    <a:pt x="995" y="3007"/>
                    <a:pt x="1115" y="2973"/>
                    <a:pt x="1202" y="2973"/>
                  </a:cubicBezTo>
                  <a:cubicBezTo>
                    <a:pt x="1239" y="2973"/>
                    <a:pt x="1271" y="2979"/>
                    <a:pt x="1290" y="2997"/>
                  </a:cubicBezTo>
                  <a:cubicBezTo>
                    <a:pt x="1364" y="3076"/>
                    <a:pt x="1237" y="3359"/>
                    <a:pt x="1298" y="3449"/>
                  </a:cubicBezTo>
                  <a:cubicBezTo>
                    <a:pt x="1401" y="3607"/>
                    <a:pt x="1475" y="3784"/>
                    <a:pt x="1516" y="3974"/>
                  </a:cubicBezTo>
                  <a:cubicBezTo>
                    <a:pt x="1540" y="4081"/>
                    <a:pt x="1907" y="4188"/>
                    <a:pt x="1907" y="4299"/>
                  </a:cubicBezTo>
                  <a:cubicBezTo>
                    <a:pt x="1907" y="4410"/>
                    <a:pt x="1540" y="4519"/>
                    <a:pt x="1516" y="4626"/>
                  </a:cubicBezTo>
                  <a:cubicBezTo>
                    <a:pt x="1475" y="4814"/>
                    <a:pt x="1403" y="4991"/>
                    <a:pt x="1298" y="5153"/>
                  </a:cubicBezTo>
                  <a:cubicBezTo>
                    <a:pt x="1231" y="5254"/>
                    <a:pt x="1391" y="5510"/>
                    <a:pt x="1298" y="5599"/>
                  </a:cubicBezTo>
                  <a:cubicBezTo>
                    <a:pt x="1278" y="5617"/>
                    <a:pt x="1238" y="5622"/>
                    <a:pt x="1190" y="5622"/>
                  </a:cubicBezTo>
                  <a:cubicBezTo>
                    <a:pt x="1126" y="5622"/>
                    <a:pt x="1047" y="5613"/>
                    <a:pt x="982" y="5613"/>
                  </a:cubicBezTo>
                  <a:cubicBezTo>
                    <a:pt x="929" y="5613"/>
                    <a:pt x="887" y="5619"/>
                    <a:pt x="868" y="5641"/>
                  </a:cubicBezTo>
                  <a:cubicBezTo>
                    <a:pt x="616" y="5962"/>
                    <a:pt x="474" y="6354"/>
                    <a:pt x="474" y="6755"/>
                  </a:cubicBezTo>
                  <a:lnTo>
                    <a:pt x="474" y="6911"/>
                  </a:lnTo>
                  <a:lnTo>
                    <a:pt x="474" y="7417"/>
                  </a:lnTo>
                  <a:cubicBezTo>
                    <a:pt x="474" y="7950"/>
                    <a:pt x="906" y="8382"/>
                    <a:pt x="1439" y="8382"/>
                  </a:cubicBezTo>
                  <a:lnTo>
                    <a:pt x="3318" y="8382"/>
                  </a:lnTo>
                  <a:cubicBezTo>
                    <a:pt x="3851" y="8382"/>
                    <a:pt x="4281" y="7950"/>
                    <a:pt x="4281" y="7417"/>
                  </a:cubicBezTo>
                  <a:lnTo>
                    <a:pt x="4281" y="6949"/>
                  </a:lnTo>
                  <a:lnTo>
                    <a:pt x="4281" y="4303"/>
                  </a:lnTo>
                  <a:cubicBezTo>
                    <a:pt x="4281" y="1932"/>
                    <a:pt x="2372" y="1"/>
                    <a:pt x="2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372;p74">
              <a:extLst>
                <a:ext uri="{FF2B5EF4-FFF2-40B4-BE49-F238E27FC236}">
                  <a16:creationId xmlns:a16="http://schemas.microsoft.com/office/drawing/2014/main" id="{9351F628-A419-BD70-97A7-7CEDFDFE9B17}"/>
                </a:ext>
              </a:extLst>
            </p:cNvPr>
            <p:cNvSpPr/>
            <p:nvPr/>
          </p:nvSpPr>
          <p:spPr>
            <a:xfrm>
              <a:off x="5057838" y="2674973"/>
              <a:ext cx="35891" cy="17877"/>
            </a:xfrm>
            <a:custGeom>
              <a:avLst/>
              <a:gdLst/>
              <a:ahLst/>
              <a:cxnLst/>
              <a:rect l="l" t="t" r="r" b="b"/>
              <a:pathLst>
                <a:path w="1301" h="648" extrusionOk="0">
                  <a:moveTo>
                    <a:pt x="1" y="0"/>
                  </a:moveTo>
                  <a:cubicBezTo>
                    <a:pt x="23" y="107"/>
                    <a:pt x="35" y="214"/>
                    <a:pt x="35" y="325"/>
                  </a:cubicBezTo>
                  <a:cubicBezTo>
                    <a:pt x="35" y="438"/>
                    <a:pt x="25" y="545"/>
                    <a:pt x="3" y="648"/>
                  </a:cubicBezTo>
                  <a:lnTo>
                    <a:pt x="1300" y="648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373;p74">
              <a:extLst>
                <a:ext uri="{FF2B5EF4-FFF2-40B4-BE49-F238E27FC236}">
                  <a16:creationId xmlns:a16="http://schemas.microsoft.com/office/drawing/2014/main" id="{FB4886BB-C1DD-F3B4-F71B-B7B5C58E0C0B}"/>
                </a:ext>
              </a:extLst>
            </p:cNvPr>
            <p:cNvSpPr/>
            <p:nvPr/>
          </p:nvSpPr>
          <p:spPr>
            <a:xfrm>
              <a:off x="5039023" y="2622750"/>
              <a:ext cx="38071" cy="37988"/>
            </a:xfrm>
            <a:custGeom>
              <a:avLst/>
              <a:gdLst/>
              <a:ahLst/>
              <a:cxnLst/>
              <a:rect l="l" t="t" r="r" b="b"/>
              <a:pathLst>
                <a:path w="1380" h="1377" extrusionOk="0">
                  <a:moveTo>
                    <a:pt x="919" y="0"/>
                  </a:moveTo>
                  <a:lnTo>
                    <a:pt x="1" y="918"/>
                  </a:lnTo>
                  <a:cubicBezTo>
                    <a:pt x="186" y="1035"/>
                    <a:pt x="342" y="1193"/>
                    <a:pt x="461" y="1376"/>
                  </a:cubicBezTo>
                  <a:lnTo>
                    <a:pt x="1379" y="458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374;p74">
              <a:extLst>
                <a:ext uri="{FF2B5EF4-FFF2-40B4-BE49-F238E27FC236}">
                  <a16:creationId xmlns:a16="http://schemas.microsoft.com/office/drawing/2014/main" id="{AE8C5F50-9CBA-AF9F-F762-1E92DD5C8683}"/>
                </a:ext>
              </a:extLst>
            </p:cNvPr>
            <p:cNvSpPr/>
            <p:nvPr/>
          </p:nvSpPr>
          <p:spPr>
            <a:xfrm>
              <a:off x="5039851" y="2707581"/>
              <a:ext cx="37243" cy="38071"/>
            </a:xfrm>
            <a:custGeom>
              <a:avLst/>
              <a:gdLst/>
              <a:ahLst/>
              <a:cxnLst/>
              <a:rect l="l" t="t" r="r" b="b"/>
              <a:pathLst>
                <a:path w="1350" h="1380" extrusionOk="0">
                  <a:moveTo>
                    <a:pt x="431" y="1"/>
                  </a:moveTo>
                  <a:cubicBezTo>
                    <a:pt x="362" y="106"/>
                    <a:pt x="283" y="201"/>
                    <a:pt x="191" y="289"/>
                  </a:cubicBezTo>
                  <a:cubicBezTo>
                    <a:pt x="122" y="352"/>
                    <a:pt x="59" y="420"/>
                    <a:pt x="1" y="491"/>
                  </a:cubicBezTo>
                  <a:lnTo>
                    <a:pt x="889" y="1379"/>
                  </a:lnTo>
                  <a:lnTo>
                    <a:pt x="1349" y="921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375;p74">
              <a:extLst>
                <a:ext uri="{FF2B5EF4-FFF2-40B4-BE49-F238E27FC236}">
                  <a16:creationId xmlns:a16="http://schemas.microsoft.com/office/drawing/2014/main" id="{E8F2B8C9-75EC-356B-1BFE-4088BCD08258}"/>
                </a:ext>
              </a:extLst>
            </p:cNvPr>
            <p:cNvSpPr/>
            <p:nvPr/>
          </p:nvSpPr>
          <p:spPr>
            <a:xfrm>
              <a:off x="5006690" y="2606418"/>
              <a:ext cx="16718" cy="35891"/>
            </a:xfrm>
            <a:custGeom>
              <a:avLst/>
              <a:gdLst/>
              <a:ahLst/>
              <a:cxnLst/>
              <a:rect l="l" t="t" r="r" b="b"/>
              <a:pathLst>
                <a:path w="606" h="1301" extrusionOk="0">
                  <a:moveTo>
                    <a:pt x="0" y="1"/>
                  </a:moveTo>
                  <a:lnTo>
                    <a:pt x="0" y="1300"/>
                  </a:lnTo>
                  <a:cubicBezTo>
                    <a:pt x="103" y="1278"/>
                    <a:pt x="212" y="1264"/>
                    <a:pt x="325" y="1264"/>
                  </a:cubicBezTo>
                  <a:lnTo>
                    <a:pt x="343" y="1264"/>
                  </a:lnTo>
                  <a:lnTo>
                    <a:pt x="606" y="598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376;p74">
              <a:extLst>
                <a:ext uri="{FF2B5EF4-FFF2-40B4-BE49-F238E27FC236}">
                  <a16:creationId xmlns:a16="http://schemas.microsoft.com/office/drawing/2014/main" id="{5FF26F98-8AB7-A242-F6F2-20C38CA5CEFB}"/>
                </a:ext>
              </a:extLst>
            </p:cNvPr>
            <p:cNvSpPr/>
            <p:nvPr/>
          </p:nvSpPr>
          <p:spPr>
            <a:xfrm>
              <a:off x="5016208" y="2606418"/>
              <a:ext cx="8359" cy="35891"/>
            </a:xfrm>
            <a:custGeom>
              <a:avLst/>
              <a:gdLst/>
              <a:ahLst/>
              <a:cxnLst/>
              <a:rect l="l" t="t" r="r" b="b"/>
              <a:pathLst>
                <a:path w="303" h="1301" extrusionOk="0">
                  <a:moveTo>
                    <a:pt x="0" y="1"/>
                  </a:moveTo>
                  <a:lnTo>
                    <a:pt x="0" y="1268"/>
                  </a:lnTo>
                  <a:cubicBezTo>
                    <a:pt x="105" y="1268"/>
                    <a:pt x="206" y="1280"/>
                    <a:pt x="303" y="1300"/>
                  </a:cubicBezTo>
                  <a:lnTo>
                    <a:pt x="303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2377;p74">
            <a:extLst>
              <a:ext uri="{FF2B5EF4-FFF2-40B4-BE49-F238E27FC236}">
                <a16:creationId xmlns:a16="http://schemas.microsoft.com/office/drawing/2014/main" id="{C25788FC-C61E-F329-FD47-B96EE7389A68}"/>
              </a:ext>
            </a:extLst>
          </p:cNvPr>
          <p:cNvGrpSpPr/>
          <p:nvPr/>
        </p:nvGrpSpPr>
        <p:grpSpPr>
          <a:xfrm>
            <a:off x="5598442" y="2698745"/>
            <a:ext cx="258743" cy="305394"/>
            <a:chOff x="5598442" y="2565395"/>
            <a:chExt cx="258743" cy="305394"/>
          </a:xfrm>
        </p:grpSpPr>
        <p:sp>
          <p:nvSpPr>
            <p:cNvPr id="337" name="Google Shape;2378;p74">
              <a:extLst>
                <a:ext uri="{FF2B5EF4-FFF2-40B4-BE49-F238E27FC236}">
                  <a16:creationId xmlns:a16="http://schemas.microsoft.com/office/drawing/2014/main" id="{E1630280-6D94-C69D-5696-0CD0505F8850}"/>
                </a:ext>
              </a:extLst>
            </p:cNvPr>
            <p:cNvSpPr/>
            <p:nvPr/>
          </p:nvSpPr>
          <p:spPr>
            <a:xfrm>
              <a:off x="5689536" y="2565395"/>
              <a:ext cx="48692" cy="79369"/>
            </a:xfrm>
            <a:custGeom>
              <a:avLst/>
              <a:gdLst/>
              <a:ahLst/>
              <a:cxnLst/>
              <a:rect l="l" t="t" r="r" b="b"/>
              <a:pathLst>
                <a:path w="1765" h="2877" extrusionOk="0">
                  <a:moveTo>
                    <a:pt x="803" y="0"/>
                  </a:moveTo>
                  <a:lnTo>
                    <a:pt x="803" y="2"/>
                  </a:lnTo>
                  <a:lnTo>
                    <a:pt x="0" y="2475"/>
                  </a:lnTo>
                  <a:lnTo>
                    <a:pt x="1389" y="2876"/>
                  </a:lnTo>
                  <a:lnTo>
                    <a:pt x="1764" y="1809"/>
                  </a:lnTo>
                  <a:lnTo>
                    <a:pt x="1389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379;p74">
              <a:extLst>
                <a:ext uri="{FF2B5EF4-FFF2-40B4-BE49-F238E27FC236}">
                  <a16:creationId xmlns:a16="http://schemas.microsoft.com/office/drawing/2014/main" id="{C0AE8DA4-1173-BD34-C18A-A42B7ADBEED9}"/>
                </a:ext>
              </a:extLst>
            </p:cNvPr>
            <p:cNvSpPr/>
            <p:nvPr/>
          </p:nvSpPr>
          <p:spPr>
            <a:xfrm>
              <a:off x="5727828" y="2565450"/>
              <a:ext cx="38291" cy="79369"/>
            </a:xfrm>
            <a:custGeom>
              <a:avLst/>
              <a:gdLst/>
              <a:ahLst/>
              <a:cxnLst/>
              <a:rect l="l" t="t" r="r" b="b"/>
              <a:pathLst>
                <a:path w="1388" h="2877" extrusionOk="0">
                  <a:moveTo>
                    <a:pt x="1" y="0"/>
                  </a:moveTo>
                  <a:lnTo>
                    <a:pt x="1" y="2876"/>
                  </a:lnTo>
                  <a:lnTo>
                    <a:pt x="1387" y="2475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380;p74">
              <a:extLst>
                <a:ext uri="{FF2B5EF4-FFF2-40B4-BE49-F238E27FC236}">
                  <a16:creationId xmlns:a16="http://schemas.microsoft.com/office/drawing/2014/main" id="{0705AA59-F10B-19F3-1059-47518F8592B5}"/>
                </a:ext>
              </a:extLst>
            </p:cNvPr>
            <p:cNvSpPr/>
            <p:nvPr/>
          </p:nvSpPr>
          <p:spPr>
            <a:xfrm>
              <a:off x="5627106" y="2750838"/>
              <a:ext cx="113109" cy="75259"/>
            </a:xfrm>
            <a:custGeom>
              <a:avLst/>
              <a:gdLst/>
              <a:ahLst/>
              <a:cxnLst/>
              <a:rect l="l" t="t" r="r" b="b"/>
              <a:pathLst>
                <a:path w="4100" h="2728" extrusionOk="0">
                  <a:moveTo>
                    <a:pt x="3652" y="1"/>
                  </a:moveTo>
                  <a:lnTo>
                    <a:pt x="647" y="735"/>
                  </a:lnTo>
                  <a:lnTo>
                    <a:pt x="1" y="2727"/>
                  </a:lnTo>
                  <a:lnTo>
                    <a:pt x="3652" y="2727"/>
                  </a:lnTo>
                  <a:lnTo>
                    <a:pt x="4100" y="1428"/>
                  </a:lnTo>
                  <a:lnTo>
                    <a:pt x="3652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381;p74">
              <a:extLst>
                <a:ext uri="{FF2B5EF4-FFF2-40B4-BE49-F238E27FC236}">
                  <a16:creationId xmlns:a16="http://schemas.microsoft.com/office/drawing/2014/main" id="{4EBA2D86-F2D5-797E-2AD0-C6A53D2AAC7F}"/>
                </a:ext>
              </a:extLst>
            </p:cNvPr>
            <p:cNvSpPr/>
            <p:nvPr/>
          </p:nvSpPr>
          <p:spPr>
            <a:xfrm>
              <a:off x="5727828" y="2750838"/>
              <a:ext cx="100694" cy="75204"/>
            </a:xfrm>
            <a:custGeom>
              <a:avLst/>
              <a:gdLst/>
              <a:ahLst/>
              <a:cxnLst/>
              <a:rect l="l" t="t" r="r" b="b"/>
              <a:pathLst>
                <a:path w="3650" h="2726" extrusionOk="0">
                  <a:moveTo>
                    <a:pt x="1" y="1"/>
                  </a:moveTo>
                  <a:lnTo>
                    <a:pt x="1" y="2725"/>
                  </a:lnTo>
                  <a:lnTo>
                    <a:pt x="3649" y="2725"/>
                  </a:lnTo>
                  <a:lnTo>
                    <a:pt x="3004" y="7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382;p74">
              <a:extLst>
                <a:ext uri="{FF2B5EF4-FFF2-40B4-BE49-F238E27FC236}">
                  <a16:creationId xmlns:a16="http://schemas.microsoft.com/office/drawing/2014/main" id="{FC5FC550-F201-BB95-EA1D-EFB006DAFBFF}"/>
                </a:ext>
              </a:extLst>
            </p:cNvPr>
            <p:cNvSpPr/>
            <p:nvPr/>
          </p:nvSpPr>
          <p:spPr>
            <a:xfrm>
              <a:off x="5659797" y="2665152"/>
              <a:ext cx="87149" cy="74541"/>
            </a:xfrm>
            <a:custGeom>
              <a:avLst/>
              <a:gdLst/>
              <a:ahLst/>
              <a:cxnLst/>
              <a:rect l="l" t="t" r="r" b="b"/>
              <a:pathLst>
                <a:path w="3159" h="2702" extrusionOk="0">
                  <a:moveTo>
                    <a:pt x="2467" y="1"/>
                  </a:moveTo>
                  <a:lnTo>
                    <a:pt x="541" y="514"/>
                  </a:lnTo>
                  <a:lnTo>
                    <a:pt x="1" y="2176"/>
                  </a:lnTo>
                  <a:lnTo>
                    <a:pt x="2467" y="2701"/>
                  </a:lnTo>
                  <a:lnTo>
                    <a:pt x="3159" y="1351"/>
                  </a:lnTo>
                  <a:lnTo>
                    <a:pt x="2467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383;p74">
              <a:extLst>
                <a:ext uri="{FF2B5EF4-FFF2-40B4-BE49-F238E27FC236}">
                  <a16:creationId xmlns:a16="http://schemas.microsoft.com/office/drawing/2014/main" id="{3DD5C23E-2F41-AFBA-FBA6-9976734BBC6F}"/>
                </a:ext>
              </a:extLst>
            </p:cNvPr>
            <p:cNvSpPr/>
            <p:nvPr/>
          </p:nvSpPr>
          <p:spPr>
            <a:xfrm>
              <a:off x="5727883" y="2665152"/>
              <a:ext cx="68003" cy="74486"/>
            </a:xfrm>
            <a:custGeom>
              <a:avLst/>
              <a:gdLst/>
              <a:ahLst/>
              <a:cxnLst/>
              <a:rect l="l" t="t" r="r" b="b"/>
              <a:pathLst>
                <a:path w="2465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2465" y="2174"/>
                  </a:lnTo>
                  <a:lnTo>
                    <a:pt x="1926" y="5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384;p74">
              <a:extLst>
                <a:ext uri="{FF2B5EF4-FFF2-40B4-BE49-F238E27FC236}">
                  <a16:creationId xmlns:a16="http://schemas.microsoft.com/office/drawing/2014/main" id="{1600F7DD-D566-5670-ADB7-197373C3E947}"/>
                </a:ext>
              </a:extLst>
            </p:cNvPr>
            <p:cNvSpPr/>
            <p:nvPr/>
          </p:nvSpPr>
          <p:spPr>
            <a:xfrm>
              <a:off x="5644872" y="2725237"/>
              <a:ext cx="98846" cy="45961"/>
            </a:xfrm>
            <a:custGeom>
              <a:avLst/>
              <a:gdLst/>
              <a:ahLst/>
              <a:cxnLst/>
              <a:rect l="l" t="t" r="r" b="b"/>
              <a:pathLst>
                <a:path w="3583" h="1666" extrusionOk="0">
                  <a:moveTo>
                    <a:pt x="540" y="0"/>
                  </a:moveTo>
                  <a:lnTo>
                    <a:pt x="1" y="1665"/>
                  </a:lnTo>
                  <a:lnTo>
                    <a:pt x="3010" y="1665"/>
                  </a:lnTo>
                  <a:lnTo>
                    <a:pt x="3583" y="83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385;p74">
              <a:extLst>
                <a:ext uri="{FF2B5EF4-FFF2-40B4-BE49-F238E27FC236}">
                  <a16:creationId xmlns:a16="http://schemas.microsoft.com/office/drawing/2014/main" id="{7C1A0A19-1BAF-AB48-2196-1AC8B07A2E33}"/>
                </a:ext>
              </a:extLst>
            </p:cNvPr>
            <p:cNvSpPr/>
            <p:nvPr/>
          </p:nvSpPr>
          <p:spPr>
            <a:xfrm>
              <a:off x="5598442" y="2817104"/>
              <a:ext cx="150352" cy="53685"/>
            </a:xfrm>
            <a:custGeom>
              <a:avLst/>
              <a:gdLst/>
              <a:ahLst/>
              <a:cxnLst/>
              <a:rect l="l" t="t" r="r" b="b"/>
              <a:pathLst>
                <a:path w="5450" h="1946" extrusionOk="0">
                  <a:moveTo>
                    <a:pt x="1" y="0"/>
                  </a:moveTo>
                  <a:lnTo>
                    <a:pt x="1" y="1946"/>
                  </a:lnTo>
                  <a:lnTo>
                    <a:pt x="1425" y="1946"/>
                  </a:lnTo>
                  <a:lnTo>
                    <a:pt x="1425" y="1425"/>
                  </a:lnTo>
                  <a:lnTo>
                    <a:pt x="3976" y="1425"/>
                  </a:lnTo>
                  <a:lnTo>
                    <a:pt x="3976" y="1946"/>
                  </a:lnTo>
                  <a:lnTo>
                    <a:pt x="4693" y="1946"/>
                  </a:lnTo>
                  <a:lnTo>
                    <a:pt x="5450" y="719"/>
                  </a:lnTo>
                  <a:lnTo>
                    <a:pt x="4693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386;p74">
              <a:extLst>
                <a:ext uri="{FF2B5EF4-FFF2-40B4-BE49-F238E27FC236}">
                  <a16:creationId xmlns:a16="http://schemas.microsoft.com/office/drawing/2014/main" id="{1BF89D05-9412-83BF-5FB8-25FB01D7C3D7}"/>
                </a:ext>
              </a:extLst>
            </p:cNvPr>
            <p:cNvSpPr/>
            <p:nvPr/>
          </p:nvSpPr>
          <p:spPr>
            <a:xfrm>
              <a:off x="5727883" y="2817104"/>
              <a:ext cx="129303" cy="53685"/>
            </a:xfrm>
            <a:custGeom>
              <a:avLst/>
              <a:gdLst/>
              <a:ahLst/>
              <a:cxnLst/>
              <a:rect l="l" t="t" r="r" b="b"/>
              <a:pathLst>
                <a:path w="4687" h="1946" extrusionOk="0">
                  <a:moveTo>
                    <a:pt x="1" y="0"/>
                  </a:moveTo>
                  <a:lnTo>
                    <a:pt x="1" y="1946"/>
                  </a:lnTo>
                  <a:lnTo>
                    <a:pt x="715" y="1946"/>
                  </a:lnTo>
                  <a:lnTo>
                    <a:pt x="715" y="1425"/>
                  </a:lnTo>
                  <a:lnTo>
                    <a:pt x="3262" y="1425"/>
                  </a:lnTo>
                  <a:lnTo>
                    <a:pt x="3262" y="1946"/>
                  </a:lnTo>
                  <a:lnTo>
                    <a:pt x="4687" y="1946"/>
                  </a:lnTo>
                  <a:lnTo>
                    <a:pt x="4687" y="0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387;p74">
              <a:extLst>
                <a:ext uri="{FF2B5EF4-FFF2-40B4-BE49-F238E27FC236}">
                  <a16:creationId xmlns:a16="http://schemas.microsoft.com/office/drawing/2014/main" id="{F2AA3F62-46A6-ABD3-9F5E-456FF0010CCE}"/>
                </a:ext>
              </a:extLst>
            </p:cNvPr>
            <p:cNvSpPr/>
            <p:nvPr/>
          </p:nvSpPr>
          <p:spPr>
            <a:xfrm>
              <a:off x="5674667" y="2633426"/>
              <a:ext cx="67010" cy="45961"/>
            </a:xfrm>
            <a:custGeom>
              <a:avLst/>
              <a:gdLst/>
              <a:ahLst/>
              <a:cxnLst/>
              <a:rect l="l" t="t" r="r" b="b"/>
              <a:pathLst>
                <a:path w="2429" h="1666" extrusionOk="0">
                  <a:moveTo>
                    <a:pt x="539" y="1"/>
                  </a:moveTo>
                  <a:lnTo>
                    <a:pt x="0" y="1666"/>
                  </a:lnTo>
                  <a:lnTo>
                    <a:pt x="1930" y="1666"/>
                  </a:lnTo>
                  <a:lnTo>
                    <a:pt x="2428" y="834"/>
                  </a:lnTo>
                  <a:lnTo>
                    <a:pt x="1930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388;p74">
              <a:extLst>
                <a:ext uri="{FF2B5EF4-FFF2-40B4-BE49-F238E27FC236}">
                  <a16:creationId xmlns:a16="http://schemas.microsoft.com/office/drawing/2014/main" id="{76262781-F028-AB62-1997-CFD1A64CE16F}"/>
                </a:ext>
              </a:extLst>
            </p:cNvPr>
            <p:cNvSpPr/>
            <p:nvPr/>
          </p:nvSpPr>
          <p:spPr>
            <a:xfrm>
              <a:off x="5727828" y="2725237"/>
              <a:ext cx="83038" cy="45961"/>
            </a:xfrm>
            <a:custGeom>
              <a:avLst/>
              <a:gdLst/>
              <a:ahLst/>
              <a:cxnLst/>
              <a:rect l="l" t="t" r="r" b="b"/>
              <a:pathLst>
                <a:path w="3010" h="1666" extrusionOk="0">
                  <a:moveTo>
                    <a:pt x="1" y="0"/>
                  </a:moveTo>
                  <a:lnTo>
                    <a:pt x="1" y="1665"/>
                  </a:lnTo>
                  <a:lnTo>
                    <a:pt x="3010" y="1665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389;p74">
              <a:extLst>
                <a:ext uri="{FF2B5EF4-FFF2-40B4-BE49-F238E27FC236}">
                  <a16:creationId xmlns:a16="http://schemas.microsoft.com/office/drawing/2014/main" id="{05D44063-84BC-F31C-E4C2-0EB2AF37D9FE}"/>
                </a:ext>
              </a:extLst>
            </p:cNvPr>
            <p:cNvSpPr/>
            <p:nvPr/>
          </p:nvSpPr>
          <p:spPr>
            <a:xfrm>
              <a:off x="5727828" y="2633426"/>
              <a:ext cx="53271" cy="45961"/>
            </a:xfrm>
            <a:custGeom>
              <a:avLst/>
              <a:gdLst/>
              <a:ahLst/>
              <a:cxnLst/>
              <a:rect l="l" t="t" r="r" b="b"/>
              <a:pathLst>
                <a:path w="1931" h="1666" extrusionOk="0">
                  <a:moveTo>
                    <a:pt x="1" y="1"/>
                  </a:moveTo>
                  <a:lnTo>
                    <a:pt x="1" y="1666"/>
                  </a:lnTo>
                  <a:lnTo>
                    <a:pt x="1930" y="1666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2390;p74">
            <a:extLst>
              <a:ext uri="{FF2B5EF4-FFF2-40B4-BE49-F238E27FC236}">
                <a16:creationId xmlns:a16="http://schemas.microsoft.com/office/drawing/2014/main" id="{893A20A5-5B7C-3275-60D6-B701DEE4FF73}"/>
              </a:ext>
            </a:extLst>
          </p:cNvPr>
          <p:cNvGrpSpPr/>
          <p:nvPr/>
        </p:nvGrpSpPr>
        <p:grpSpPr>
          <a:xfrm>
            <a:off x="6292544" y="2698800"/>
            <a:ext cx="293697" cy="305338"/>
            <a:chOff x="6292544" y="2565450"/>
            <a:chExt cx="293697" cy="305338"/>
          </a:xfrm>
        </p:grpSpPr>
        <p:sp>
          <p:nvSpPr>
            <p:cNvPr id="350" name="Google Shape;2391;p74">
              <a:extLst>
                <a:ext uri="{FF2B5EF4-FFF2-40B4-BE49-F238E27FC236}">
                  <a16:creationId xmlns:a16="http://schemas.microsoft.com/office/drawing/2014/main" id="{58381FCD-569A-1276-6A6F-DC05FEDBA788}"/>
                </a:ext>
              </a:extLst>
            </p:cNvPr>
            <p:cNvSpPr/>
            <p:nvPr/>
          </p:nvSpPr>
          <p:spPr>
            <a:xfrm>
              <a:off x="6420771" y="2718064"/>
              <a:ext cx="72941" cy="96667"/>
            </a:xfrm>
            <a:custGeom>
              <a:avLst/>
              <a:gdLst/>
              <a:ahLst/>
              <a:cxnLst/>
              <a:rect l="l" t="t" r="r" b="b"/>
              <a:pathLst>
                <a:path w="2644" h="3504" extrusionOk="0">
                  <a:moveTo>
                    <a:pt x="2103" y="0"/>
                  </a:moveTo>
                  <a:lnTo>
                    <a:pt x="0" y="3144"/>
                  </a:lnTo>
                  <a:lnTo>
                    <a:pt x="539" y="3504"/>
                  </a:lnTo>
                  <a:lnTo>
                    <a:pt x="2644" y="361"/>
                  </a:lnTo>
                  <a:lnTo>
                    <a:pt x="2103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392;p74">
              <a:extLst>
                <a:ext uri="{FF2B5EF4-FFF2-40B4-BE49-F238E27FC236}">
                  <a16:creationId xmlns:a16="http://schemas.microsoft.com/office/drawing/2014/main" id="{14A4F3F1-B93F-247F-5DA1-92DF9262B4D0}"/>
                </a:ext>
              </a:extLst>
            </p:cNvPr>
            <p:cNvSpPr/>
            <p:nvPr/>
          </p:nvSpPr>
          <p:spPr>
            <a:xfrm>
              <a:off x="6331056" y="2731693"/>
              <a:ext cx="82211" cy="85990"/>
            </a:xfrm>
            <a:custGeom>
              <a:avLst/>
              <a:gdLst/>
              <a:ahLst/>
              <a:cxnLst/>
              <a:rect l="l" t="t" r="r" b="b"/>
              <a:pathLst>
                <a:path w="2980" h="3117" extrusionOk="0">
                  <a:moveTo>
                    <a:pt x="475" y="1"/>
                  </a:moveTo>
                  <a:lnTo>
                    <a:pt x="1" y="445"/>
                  </a:lnTo>
                  <a:lnTo>
                    <a:pt x="2505" y="3117"/>
                  </a:lnTo>
                  <a:lnTo>
                    <a:pt x="2980" y="2673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393;p74">
              <a:extLst>
                <a:ext uri="{FF2B5EF4-FFF2-40B4-BE49-F238E27FC236}">
                  <a16:creationId xmlns:a16="http://schemas.microsoft.com/office/drawing/2014/main" id="{FD4F2391-E79C-9E90-D9ED-AEC1982823CD}"/>
                </a:ext>
              </a:extLst>
            </p:cNvPr>
            <p:cNvSpPr/>
            <p:nvPr/>
          </p:nvSpPr>
          <p:spPr>
            <a:xfrm>
              <a:off x="6409680" y="2825463"/>
              <a:ext cx="17849" cy="45326"/>
            </a:xfrm>
            <a:custGeom>
              <a:avLst/>
              <a:gdLst/>
              <a:ahLst/>
              <a:cxnLst/>
              <a:rect l="l" t="t" r="r" b="b"/>
              <a:pathLst>
                <a:path w="647" h="1643" extrusionOk="0">
                  <a:moveTo>
                    <a:pt x="0" y="0"/>
                  </a:moveTo>
                  <a:lnTo>
                    <a:pt x="0" y="1643"/>
                  </a:lnTo>
                  <a:lnTo>
                    <a:pt x="323" y="164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394;p74">
              <a:extLst>
                <a:ext uri="{FF2B5EF4-FFF2-40B4-BE49-F238E27FC236}">
                  <a16:creationId xmlns:a16="http://schemas.microsoft.com/office/drawing/2014/main" id="{49CF4629-382E-C560-A365-9AE21920D217}"/>
                </a:ext>
              </a:extLst>
            </p:cNvPr>
            <p:cNvSpPr/>
            <p:nvPr/>
          </p:nvSpPr>
          <p:spPr>
            <a:xfrm>
              <a:off x="6418646" y="2825463"/>
              <a:ext cx="8994" cy="45326"/>
            </a:xfrm>
            <a:custGeom>
              <a:avLst/>
              <a:gdLst/>
              <a:ahLst/>
              <a:cxnLst/>
              <a:rect l="l" t="t" r="r" b="b"/>
              <a:pathLst>
                <a:path w="326" h="1643" extrusionOk="0">
                  <a:moveTo>
                    <a:pt x="0" y="0"/>
                  </a:moveTo>
                  <a:lnTo>
                    <a:pt x="0" y="1643"/>
                  </a:lnTo>
                  <a:lnTo>
                    <a:pt x="325" y="164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395;p74">
              <a:extLst>
                <a:ext uri="{FF2B5EF4-FFF2-40B4-BE49-F238E27FC236}">
                  <a16:creationId xmlns:a16="http://schemas.microsoft.com/office/drawing/2014/main" id="{18BC6EAE-309C-B5CA-9652-9130E58B44F2}"/>
                </a:ext>
              </a:extLst>
            </p:cNvPr>
            <p:cNvSpPr/>
            <p:nvPr/>
          </p:nvSpPr>
          <p:spPr>
            <a:xfrm>
              <a:off x="6393762" y="2795778"/>
              <a:ext cx="37160" cy="49575"/>
            </a:xfrm>
            <a:custGeom>
              <a:avLst/>
              <a:gdLst/>
              <a:ahLst/>
              <a:cxnLst/>
              <a:rect l="l" t="t" r="r" b="b"/>
              <a:pathLst>
                <a:path w="1347" h="1797" extrusionOk="0">
                  <a:moveTo>
                    <a:pt x="898" y="0"/>
                  </a:moveTo>
                  <a:cubicBezTo>
                    <a:pt x="404" y="0"/>
                    <a:pt x="0" y="404"/>
                    <a:pt x="0" y="898"/>
                  </a:cubicBezTo>
                  <a:cubicBezTo>
                    <a:pt x="0" y="1393"/>
                    <a:pt x="404" y="1797"/>
                    <a:pt x="898" y="1797"/>
                  </a:cubicBezTo>
                  <a:lnTo>
                    <a:pt x="1346" y="898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396;p74">
              <a:extLst>
                <a:ext uri="{FF2B5EF4-FFF2-40B4-BE49-F238E27FC236}">
                  <a16:creationId xmlns:a16="http://schemas.microsoft.com/office/drawing/2014/main" id="{8F3687C9-527D-10C8-4E34-1D1B12337D57}"/>
                </a:ext>
              </a:extLst>
            </p:cNvPr>
            <p:cNvSpPr/>
            <p:nvPr/>
          </p:nvSpPr>
          <p:spPr>
            <a:xfrm>
              <a:off x="6418646" y="2795778"/>
              <a:ext cx="24801" cy="49575"/>
            </a:xfrm>
            <a:custGeom>
              <a:avLst/>
              <a:gdLst/>
              <a:ahLst/>
              <a:cxnLst/>
              <a:rect l="l" t="t" r="r" b="b"/>
              <a:pathLst>
                <a:path w="899" h="1797" extrusionOk="0">
                  <a:moveTo>
                    <a:pt x="0" y="0"/>
                  </a:moveTo>
                  <a:lnTo>
                    <a:pt x="0" y="1797"/>
                  </a:lnTo>
                  <a:cubicBezTo>
                    <a:pt x="495" y="1797"/>
                    <a:pt x="898" y="1393"/>
                    <a:pt x="898" y="898"/>
                  </a:cubicBezTo>
                  <a:cubicBezTo>
                    <a:pt x="898" y="404"/>
                    <a:pt x="495" y="0"/>
                    <a:pt x="0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397;p74">
              <a:extLst>
                <a:ext uri="{FF2B5EF4-FFF2-40B4-BE49-F238E27FC236}">
                  <a16:creationId xmlns:a16="http://schemas.microsoft.com/office/drawing/2014/main" id="{6BEFE5D9-1BED-C95A-8A97-D94B4BD1D46D}"/>
                </a:ext>
              </a:extLst>
            </p:cNvPr>
            <p:cNvSpPr/>
            <p:nvPr/>
          </p:nvSpPr>
          <p:spPr>
            <a:xfrm>
              <a:off x="6293316" y="2565726"/>
              <a:ext cx="157083" cy="203734"/>
            </a:xfrm>
            <a:custGeom>
              <a:avLst/>
              <a:gdLst/>
              <a:ahLst/>
              <a:cxnLst/>
              <a:rect l="l" t="t" r="r" b="b"/>
              <a:pathLst>
                <a:path w="5694" h="7385" extrusionOk="0">
                  <a:moveTo>
                    <a:pt x="4541" y="1"/>
                  </a:moveTo>
                  <a:cubicBezTo>
                    <a:pt x="2099" y="35"/>
                    <a:pt x="243" y="1926"/>
                    <a:pt x="27" y="4156"/>
                  </a:cubicBezTo>
                  <a:cubicBezTo>
                    <a:pt x="1" y="4422"/>
                    <a:pt x="699" y="4662"/>
                    <a:pt x="723" y="4937"/>
                  </a:cubicBezTo>
                  <a:cubicBezTo>
                    <a:pt x="743" y="5181"/>
                    <a:pt x="79" y="5460"/>
                    <a:pt x="142" y="5704"/>
                  </a:cubicBezTo>
                  <a:cubicBezTo>
                    <a:pt x="180" y="5877"/>
                    <a:pt x="235" y="6051"/>
                    <a:pt x="301" y="6226"/>
                  </a:cubicBezTo>
                  <a:lnTo>
                    <a:pt x="737" y="7385"/>
                  </a:lnTo>
                  <a:lnTo>
                    <a:pt x="1500" y="7385"/>
                  </a:lnTo>
                  <a:cubicBezTo>
                    <a:pt x="1884" y="7385"/>
                    <a:pt x="2239" y="7175"/>
                    <a:pt x="2424" y="6840"/>
                  </a:cubicBezTo>
                  <a:lnTo>
                    <a:pt x="3094" y="5635"/>
                  </a:lnTo>
                  <a:cubicBezTo>
                    <a:pt x="3280" y="5300"/>
                    <a:pt x="3633" y="5090"/>
                    <a:pt x="4019" y="5090"/>
                  </a:cubicBezTo>
                  <a:lnTo>
                    <a:pt x="4541" y="5090"/>
                  </a:lnTo>
                  <a:lnTo>
                    <a:pt x="5694" y="2951"/>
                  </a:lnTo>
                  <a:lnTo>
                    <a:pt x="4541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398;p74">
              <a:extLst>
                <a:ext uri="{FF2B5EF4-FFF2-40B4-BE49-F238E27FC236}">
                  <a16:creationId xmlns:a16="http://schemas.microsoft.com/office/drawing/2014/main" id="{288F2EB3-601F-EF32-B448-B317F01EF9A7}"/>
                </a:ext>
              </a:extLst>
            </p:cNvPr>
            <p:cNvSpPr/>
            <p:nvPr/>
          </p:nvSpPr>
          <p:spPr>
            <a:xfrm>
              <a:off x="6418646" y="2565450"/>
              <a:ext cx="167594" cy="172339"/>
            </a:xfrm>
            <a:custGeom>
              <a:avLst/>
              <a:gdLst/>
              <a:ahLst/>
              <a:cxnLst/>
              <a:rect l="l" t="t" r="r" b="b"/>
              <a:pathLst>
                <a:path w="6075" h="6247" extrusionOk="0">
                  <a:moveTo>
                    <a:pt x="0" y="0"/>
                  </a:moveTo>
                  <a:lnTo>
                    <a:pt x="0" y="5100"/>
                  </a:lnTo>
                  <a:lnTo>
                    <a:pt x="79" y="5100"/>
                  </a:lnTo>
                  <a:cubicBezTo>
                    <a:pt x="402" y="5100"/>
                    <a:pt x="707" y="5250"/>
                    <a:pt x="909" y="5502"/>
                  </a:cubicBezTo>
                  <a:lnTo>
                    <a:pt x="1500" y="6247"/>
                  </a:lnTo>
                  <a:lnTo>
                    <a:pt x="2701" y="6247"/>
                  </a:lnTo>
                  <a:lnTo>
                    <a:pt x="3290" y="5502"/>
                  </a:lnTo>
                  <a:cubicBezTo>
                    <a:pt x="3492" y="5248"/>
                    <a:pt x="3796" y="5100"/>
                    <a:pt x="4119" y="5100"/>
                  </a:cubicBezTo>
                  <a:lnTo>
                    <a:pt x="6075" y="5100"/>
                  </a:lnTo>
                  <a:lnTo>
                    <a:pt x="6075" y="4610"/>
                  </a:lnTo>
                  <a:cubicBezTo>
                    <a:pt x="6075" y="4311"/>
                    <a:pt x="6047" y="4021"/>
                    <a:pt x="5994" y="3740"/>
                  </a:cubicBezTo>
                  <a:cubicBezTo>
                    <a:pt x="5944" y="3472"/>
                    <a:pt x="4864" y="3209"/>
                    <a:pt x="4765" y="2957"/>
                  </a:cubicBezTo>
                  <a:cubicBezTo>
                    <a:pt x="4660" y="2681"/>
                    <a:pt x="5536" y="2418"/>
                    <a:pt x="5381" y="2174"/>
                  </a:cubicBezTo>
                  <a:cubicBezTo>
                    <a:pt x="4569" y="870"/>
                    <a:pt x="3124" y="0"/>
                    <a:pt x="1476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399;p74">
              <a:extLst>
                <a:ext uri="{FF2B5EF4-FFF2-40B4-BE49-F238E27FC236}">
                  <a16:creationId xmlns:a16="http://schemas.microsoft.com/office/drawing/2014/main" id="{8ED26D18-FF15-72DF-C1CD-3C7E1C71ECB9}"/>
                </a:ext>
              </a:extLst>
            </p:cNvPr>
            <p:cNvSpPr/>
            <p:nvPr/>
          </p:nvSpPr>
          <p:spPr>
            <a:xfrm>
              <a:off x="6482787" y="2625646"/>
              <a:ext cx="101025" cy="42954"/>
            </a:xfrm>
            <a:custGeom>
              <a:avLst/>
              <a:gdLst/>
              <a:ahLst/>
              <a:cxnLst/>
              <a:rect l="l" t="t" r="r" b="b"/>
              <a:pathLst>
                <a:path w="3662" h="1557" extrusionOk="0">
                  <a:moveTo>
                    <a:pt x="773" y="0"/>
                  </a:moveTo>
                  <a:cubicBezTo>
                    <a:pt x="347" y="0"/>
                    <a:pt x="0" y="351"/>
                    <a:pt x="0" y="779"/>
                  </a:cubicBezTo>
                  <a:cubicBezTo>
                    <a:pt x="0" y="1209"/>
                    <a:pt x="347" y="1556"/>
                    <a:pt x="775" y="1556"/>
                  </a:cubicBezTo>
                  <a:lnTo>
                    <a:pt x="3661" y="1556"/>
                  </a:lnTo>
                  <a:cubicBezTo>
                    <a:pt x="3554" y="995"/>
                    <a:pt x="3344" y="470"/>
                    <a:pt x="3052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400;p74">
              <a:extLst>
                <a:ext uri="{FF2B5EF4-FFF2-40B4-BE49-F238E27FC236}">
                  <a16:creationId xmlns:a16="http://schemas.microsoft.com/office/drawing/2014/main" id="{AEA0DBC4-777B-8E9A-27C4-EE6FB837A029}"/>
                </a:ext>
              </a:extLst>
            </p:cNvPr>
            <p:cNvSpPr/>
            <p:nvPr/>
          </p:nvSpPr>
          <p:spPr>
            <a:xfrm>
              <a:off x="6292544" y="2680518"/>
              <a:ext cx="54816" cy="43009"/>
            </a:xfrm>
            <a:custGeom>
              <a:avLst/>
              <a:gdLst/>
              <a:ahLst/>
              <a:cxnLst/>
              <a:rect l="l" t="t" r="r" b="b"/>
              <a:pathLst>
                <a:path w="1987" h="1559" extrusionOk="0">
                  <a:moveTo>
                    <a:pt x="51" y="1"/>
                  </a:moveTo>
                  <a:cubicBezTo>
                    <a:pt x="0" y="509"/>
                    <a:pt x="37" y="1034"/>
                    <a:pt x="170" y="1559"/>
                  </a:cubicBezTo>
                  <a:lnTo>
                    <a:pt x="1197" y="1559"/>
                  </a:lnTo>
                  <a:cubicBezTo>
                    <a:pt x="1621" y="1559"/>
                    <a:pt x="1966" y="1218"/>
                    <a:pt x="1974" y="796"/>
                  </a:cubicBezTo>
                  <a:cubicBezTo>
                    <a:pt x="1986" y="358"/>
                    <a:pt x="1621" y="1"/>
                    <a:pt x="1181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2401;p74">
            <a:extLst>
              <a:ext uri="{FF2B5EF4-FFF2-40B4-BE49-F238E27FC236}">
                <a16:creationId xmlns:a16="http://schemas.microsoft.com/office/drawing/2014/main" id="{9FDF84CC-090A-502B-59BD-029A6E0E9A51}"/>
              </a:ext>
            </a:extLst>
          </p:cNvPr>
          <p:cNvGrpSpPr/>
          <p:nvPr/>
        </p:nvGrpSpPr>
        <p:grpSpPr>
          <a:xfrm>
            <a:off x="7008412" y="2698800"/>
            <a:ext cx="305394" cy="305283"/>
            <a:chOff x="7008412" y="2565450"/>
            <a:chExt cx="305394" cy="305283"/>
          </a:xfrm>
        </p:grpSpPr>
        <p:sp>
          <p:nvSpPr>
            <p:cNvPr id="361" name="Google Shape;2402;p74">
              <a:extLst>
                <a:ext uri="{FF2B5EF4-FFF2-40B4-BE49-F238E27FC236}">
                  <a16:creationId xmlns:a16="http://schemas.microsoft.com/office/drawing/2014/main" id="{8139AE97-9072-1C1A-3C6E-BAD74F2792B8}"/>
                </a:ext>
              </a:extLst>
            </p:cNvPr>
            <p:cNvSpPr/>
            <p:nvPr/>
          </p:nvSpPr>
          <p:spPr>
            <a:xfrm>
              <a:off x="7008467" y="2770343"/>
              <a:ext cx="60196" cy="56858"/>
            </a:xfrm>
            <a:custGeom>
              <a:avLst/>
              <a:gdLst/>
              <a:ahLst/>
              <a:cxnLst/>
              <a:rect l="l" t="t" r="r" b="b"/>
              <a:pathLst>
                <a:path w="2182" h="2061" extrusionOk="0">
                  <a:moveTo>
                    <a:pt x="2182" y="0"/>
                  </a:moveTo>
                  <a:lnTo>
                    <a:pt x="0" y="416"/>
                  </a:lnTo>
                  <a:lnTo>
                    <a:pt x="0" y="2061"/>
                  </a:lnTo>
                  <a:lnTo>
                    <a:pt x="2182" y="2061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2403;p74">
              <a:extLst>
                <a:ext uri="{FF2B5EF4-FFF2-40B4-BE49-F238E27FC236}">
                  <a16:creationId xmlns:a16="http://schemas.microsoft.com/office/drawing/2014/main" id="{7B755E19-79A0-E848-1CBD-66C8BE40E575}"/>
                </a:ext>
              </a:extLst>
            </p:cNvPr>
            <p:cNvSpPr/>
            <p:nvPr/>
          </p:nvSpPr>
          <p:spPr>
            <a:xfrm>
              <a:off x="7008412" y="2745569"/>
              <a:ext cx="60196" cy="36360"/>
            </a:xfrm>
            <a:custGeom>
              <a:avLst/>
              <a:gdLst/>
              <a:ahLst/>
              <a:cxnLst/>
              <a:rect l="l" t="t" r="r" b="b"/>
              <a:pathLst>
                <a:path w="2182" h="1318" extrusionOk="0">
                  <a:moveTo>
                    <a:pt x="1023" y="0"/>
                  </a:moveTo>
                  <a:cubicBezTo>
                    <a:pt x="458" y="0"/>
                    <a:pt x="0" y="458"/>
                    <a:pt x="0" y="1023"/>
                  </a:cubicBezTo>
                  <a:lnTo>
                    <a:pt x="0" y="1318"/>
                  </a:lnTo>
                  <a:lnTo>
                    <a:pt x="2182" y="1318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2404;p74">
              <a:extLst>
                <a:ext uri="{FF2B5EF4-FFF2-40B4-BE49-F238E27FC236}">
                  <a16:creationId xmlns:a16="http://schemas.microsoft.com/office/drawing/2014/main" id="{D3863040-DEA5-0B7E-6E88-4B362C71364C}"/>
                </a:ext>
              </a:extLst>
            </p:cNvPr>
            <p:cNvSpPr/>
            <p:nvPr/>
          </p:nvSpPr>
          <p:spPr>
            <a:xfrm>
              <a:off x="7253472" y="2770343"/>
              <a:ext cx="60279" cy="56858"/>
            </a:xfrm>
            <a:custGeom>
              <a:avLst/>
              <a:gdLst/>
              <a:ahLst/>
              <a:cxnLst/>
              <a:rect l="l" t="t" r="r" b="b"/>
              <a:pathLst>
                <a:path w="2185" h="2061" extrusionOk="0">
                  <a:moveTo>
                    <a:pt x="1" y="0"/>
                  </a:moveTo>
                  <a:lnTo>
                    <a:pt x="1" y="2061"/>
                  </a:lnTo>
                  <a:lnTo>
                    <a:pt x="2185" y="2061"/>
                  </a:lnTo>
                  <a:lnTo>
                    <a:pt x="2185" y="4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2405;p74">
              <a:extLst>
                <a:ext uri="{FF2B5EF4-FFF2-40B4-BE49-F238E27FC236}">
                  <a16:creationId xmlns:a16="http://schemas.microsoft.com/office/drawing/2014/main" id="{A4BC6F0E-12E1-8720-E6F9-CFDE77DE30A4}"/>
                </a:ext>
              </a:extLst>
            </p:cNvPr>
            <p:cNvSpPr/>
            <p:nvPr/>
          </p:nvSpPr>
          <p:spPr>
            <a:xfrm>
              <a:off x="7253582" y="2745569"/>
              <a:ext cx="60224" cy="36360"/>
            </a:xfrm>
            <a:custGeom>
              <a:avLst/>
              <a:gdLst/>
              <a:ahLst/>
              <a:cxnLst/>
              <a:rect l="l" t="t" r="r" b="b"/>
              <a:pathLst>
                <a:path w="2183" h="1318" extrusionOk="0">
                  <a:moveTo>
                    <a:pt x="1" y="0"/>
                  </a:moveTo>
                  <a:lnTo>
                    <a:pt x="1" y="1318"/>
                  </a:lnTo>
                  <a:lnTo>
                    <a:pt x="2183" y="1318"/>
                  </a:lnTo>
                  <a:lnTo>
                    <a:pt x="2183" y="1023"/>
                  </a:lnTo>
                  <a:cubicBezTo>
                    <a:pt x="2183" y="458"/>
                    <a:pt x="1722" y="0"/>
                    <a:pt x="1157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406;p74">
              <a:extLst>
                <a:ext uri="{FF2B5EF4-FFF2-40B4-BE49-F238E27FC236}">
                  <a16:creationId xmlns:a16="http://schemas.microsoft.com/office/drawing/2014/main" id="{C65D79A0-D476-0593-AC8F-607E791328F8}"/>
                </a:ext>
              </a:extLst>
            </p:cNvPr>
            <p:cNvSpPr/>
            <p:nvPr/>
          </p:nvSpPr>
          <p:spPr>
            <a:xfrm>
              <a:off x="7048993" y="2565450"/>
              <a:ext cx="138324" cy="305228"/>
            </a:xfrm>
            <a:custGeom>
              <a:avLst/>
              <a:gdLst/>
              <a:ahLst/>
              <a:cxnLst/>
              <a:rect l="l" t="t" r="r" b="b"/>
              <a:pathLst>
                <a:path w="5014" h="11064" extrusionOk="0">
                  <a:moveTo>
                    <a:pt x="2214" y="0"/>
                  </a:moveTo>
                  <a:lnTo>
                    <a:pt x="1078" y="638"/>
                  </a:lnTo>
                  <a:lnTo>
                    <a:pt x="1078" y="3359"/>
                  </a:lnTo>
                  <a:cubicBezTo>
                    <a:pt x="1078" y="3950"/>
                    <a:pt x="594" y="4432"/>
                    <a:pt x="0" y="4432"/>
                  </a:cubicBezTo>
                  <a:lnTo>
                    <a:pt x="0" y="11064"/>
                  </a:lnTo>
                  <a:lnTo>
                    <a:pt x="4081" y="11064"/>
                  </a:lnTo>
                  <a:lnTo>
                    <a:pt x="5013" y="1149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407;p74">
              <a:extLst>
                <a:ext uri="{FF2B5EF4-FFF2-40B4-BE49-F238E27FC236}">
                  <a16:creationId xmlns:a16="http://schemas.microsoft.com/office/drawing/2014/main" id="{9ADAEF1B-08B9-1131-C961-D3AA8D3711A8}"/>
                </a:ext>
              </a:extLst>
            </p:cNvPr>
            <p:cNvSpPr/>
            <p:nvPr/>
          </p:nvSpPr>
          <p:spPr>
            <a:xfrm>
              <a:off x="7161054" y="2565450"/>
              <a:ext cx="112171" cy="305283"/>
            </a:xfrm>
            <a:custGeom>
              <a:avLst/>
              <a:gdLst/>
              <a:ahLst/>
              <a:cxnLst/>
              <a:rect l="l" t="t" r="r" b="b"/>
              <a:pathLst>
                <a:path w="4066" h="11066" extrusionOk="0">
                  <a:moveTo>
                    <a:pt x="1858" y="0"/>
                  </a:moveTo>
                  <a:lnTo>
                    <a:pt x="1" y="1151"/>
                  </a:lnTo>
                  <a:lnTo>
                    <a:pt x="1" y="11066"/>
                  </a:lnTo>
                  <a:lnTo>
                    <a:pt x="4065" y="11066"/>
                  </a:lnTo>
                  <a:lnTo>
                    <a:pt x="4065" y="4434"/>
                  </a:lnTo>
                  <a:cubicBezTo>
                    <a:pt x="3468" y="4434"/>
                    <a:pt x="2986" y="3954"/>
                    <a:pt x="2986" y="3361"/>
                  </a:cubicBezTo>
                  <a:lnTo>
                    <a:pt x="2986" y="638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408;p74">
              <a:extLst>
                <a:ext uri="{FF2B5EF4-FFF2-40B4-BE49-F238E27FC236}">
                  <a16:creationId xmlns:a16="http://schemas.microsoft.com/office/drawing/2014/main" id="{CECA86F9-3AA1-F344-CC30-C009FA34D0D0}"/>
                </a:ext>
              </a:extLst>
            </p:cNvPr>
            <p:cNvSpPr/>
            <p:nvPr/>
          </p:nvSpPr>
          <p:spPr>
            <a:xfrm>
              <a:off x="7119093" y="2761653"/>
              <a:ext cx="41988" cy="65548"/>
            </a:xfrm>
            <a:custGeom>
              <a:avLst/>
              <a:gdLst/>
              <a:ahLst/>
              <a:cxnLst/>
              <a:rect l="l" t="t" r="r" b="b"/>
              <a:pathLst>
                <a:path w="1522" h="2376" extrusionOk="0">
                  <a:moveTo>
                    <a:pt x="0" y="0"/>
                  </a:moveTo>
                  <a:lnTo>
                    <a:pt x="692" y="2376"/>
                  </a:lnTo>
                  <a:lnTo>
                    <a:pt x="1522" y="2376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409;p74">
              <a:extLst>
                <a:ext uri="{FF2B5EF4-FFF2-40B4-BE49-F238E27FC236}">
                  <a16:creationId xmlns:a16="http://schemas.microsoft.com/office/drawing/2014/main" id="{034B0D54-DA6A-10CA-1FB8-97725D31874B}"/>
                </a:ext>
              </a:extLst>
            </p:cNvPr>
            <p:cNvSpPr/>
            <p:nvPr/>
          </p:nvSpPr>
          <p:spPr>
            <a:xfrm>
              <a:off x="7161054" y="2761653"/>
              <a:ext cx="42016" cy="65548"/>
            </a:xfrm>
            <a:custGeom>
              <a:avLst/>
              <a:gdLst/>
              <a:ahLst/>
              <a:cxnLst/>
              <a:rect l="l" t="t" r="r" b="b"/>
              <a:pathLst>
                <a:path w="1523" h="2376" extrusionOk="0">
                  <a:moveTo>
                    <a:pt x="1" y="0"/>
                  </a:moveTo>
                  <a:lnTo>
                    <a:pt x="1" y="2376"/>
                  </a:lnTo>
                  <a:lnTo>
                    <a:pt x="832" y="237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410;p74">
              <a:extLst>
                <a:ext uri="{FF2B5EF4-FFF2-40B4-BE49-F238E27FC236}">
                  <a16:creationId xmlns:a16="http://schemas.microsoft.com/office/drawing/2014/main" id="{6E3C44B0-9BDC-D4E7-E040-DC651066FC2E}"/>
                </a:ext>
              </a:extLst>
            </p:cNvPr>
            <p:cNvSpPr/>
            <p:nvPr/>
          </p:nvSpPr>
          <p:spPr>
            <a:xfrm>
              <a:off x="7092526" y="2761653"/>
              <a:ext cx="45961" cy="65548"/>
            </a:xfrm>
            <a:custGeom>
              <a:avLst/>
              <a:gdLst/>
              <a:ahLst/>
              <a:cxnLst/>
              <a:rect l="l" t="t" r="r" b="b"/>
              <a:pathLst>
                <a:path w="1666" h="2376" extrusionOk="0">
                  <a:moveTo>
                    <a:pt x="1" y="0"/>
                  </a:moveTo>
                  <a:lnTo>
                    <a:pt x="1" y="2376"/>
                  </a:lnTo>
                  <a:lnTo>
                    <a:pt x="1666" y="2376"/>
                  </a:lnTo>
                  <a:lnTo>
                    <a:pt x="1666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411;p74">
              <a:extLst>
                <a:ext uri="{FF2B5EF4-FFF2-40B4-BE49-F238E27FC236}">
                  <a16:creationId xmlns:a16="http://schemas.microsoft.com/office/drawing/2014/main" id="{A0581FB8-A978-F368-3A3D-6979A4E3D355}"/>
                </a:ext>
              </a:extLst>
            </p:cNvPr>
            <p:cNvSpPr/>
            <p:nvPr/>
          </p:nvSpPr>
          <p:spPr>
            <a:xfrm>
              <a:off x="7183786" y="2761653"/>
              <a:ext cx="45961" cy="65548"/>
            </a:xfrm>
            <a:custGeom>
              <a:avLst/>
              <a:gdLst/>
              <a:ahLst/>
              <a:cxnLst/>
              <a:rect l="l" t="t" r="r" b="b"/>
              <a:pathLst>
                <a:path w="1666" h="2376" extrusionOk="0">
                  <a:moveTo>
                    <a:pt x="0" y="0"/>
                  </a:moveTo>
                  <a:lnTo>
                    <a:pt x="0" y="2376"/>
                  </a:lnTo>
                  <a:lnTo>
                    <a:pt x="1665" y="2376"/>
                  </a:lnTo>
                  <a:lnTo>
                    <a:pt x="1665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412;p74">
              <a:extLst>
                <a:ext uri="{FF2B5EF4-FFF2-40B4-BE49-F238E27FC236}">
                  <a16:creationId xmlns:a16="http://schemas.microsoft.com/office/drawing/2014/main" id="{4D1842BE-8476-3B9A-2C2C-C2F184000DD8}"/>
                </a:ext>
              </a:extLst>
            </p:cNvPr>
            <p:cNvSpPr/>
            <p:nvPr/>
          </p:nvSpPr>
          <p:spPr>
            <a:xfrm>
              <a:off x="7109961" y="2565450"/>
              <a:ext cx="71562" cy="50789"/>
            </a:xfrm>
            <a:custGeom>
              <a:avLst/>
              <a:gdLst/>
              <a:ahLst/>
              <a:cxnLst/>
              <a:rect l="l" t="t" r="r" b="b"/>
              <a:pathLst>
                <a:path w="2594" h="1841" extrusionOk="0">
                  <a:moveTo>
                    <a:pt x="0" y="0"/>
                  </a:moveTo>
                  <a:lnTo>
                    <a:pt x="259" y="719"/>
                  </a:lnTo>
                  <a:cubicBezTo>
                    <a:pt x="501" y="1393"/>
                    <a:pt x="1143" y="1841"/>
                    <a:pt x="1859" y="1841"/>
                  </a:cubicBezTo>
                  <a:lnTo>
                    <a:pt x="2594" y="921"/>
                  </a:lnTo>
                  <a:lnTo>
                    <a:pt x="1859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413;p74">
              <a:extLst>
                <a:ext uri="{FF2B5EF4-FFF2-40B4-BE49-F238E27FC236}">
                  <a16:creationId xmlns:a16="http://schemas.microsoft.com/office/drawing/2014/main" id="{B4DDA94D-405E-A8F7-23D8-D27F8249F3A2}"/>
                </a:ext>
              </a:extLst>
            </p:cNvPr>
            <p:cNvSpPr/>
            <p:nvPr/>
          </p:nvSpPr>
          <p:spPr>
            <a:xfrm>
              <a:off x="7161054" y="2565506"/>
              <a:ext cx="51313" cy="50871"/>
            </a:xfrm>
            <a:custGeom>
              <a:avLst/>
              <a:gdLst/>
              <a:ahLst/>
              <a:cxnLst/>
              <a:rect l="l" t="t" r="r" b="b"/>
              <a:pathLst>
                <a:path w="1860" h="1844" extrusionOk="0">
                  <a:moveTo>
                    <a:pt x="1" y="1"/>
                  </a:moveTo>
                  <a:lnTo>
                    <a:pt x="1" y="1843"/>
                  </a:lnTo>
                  <a:cubicBezTo>
                    <a:pt x="717" y="1839"/>
                    <a:pt x="1355" y="1393"/>
                    <a:pt x="1601" y="719"/>
                  </a:cubicBezTo>
                  <a:lnTo>
                    <a:pt x="1860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414;p74">
              <a:extLst>
                <a:ext uri="{FF2B5EF4-FFF2-40B4-BE49-F238E27FC236}">
                  <a16:creationId xmlns:a16="http://schemas.microsoft.com/office/drawing/2014/main" id="{1C978BA1-5EFC-7D4E-149C-C7455A6CC3CA}"/>
                </a:ext>
              </a:extLst>
            </p:cNvPr>
            <p:cNvSpPr/>
            <p:nvPr/>
          </p:nvSpPr>
          <p:spPr>
            <a:xfrm>
              <a:off x="7116969" y="2654365"/>
              <a:ext cx="64610" cy="53078"/>
            </a:xfrm>
            <a:custGeom>
              <a:avLst/>
              <a:gdLst/>
              <a:ahLst/>
              <a:cxnLst/>
              <a:rect l="l" t="t" r="r" b="b"/>
              <a:pathLst>
                <a:path w="2342" h="1924" extrusionOk="0">
                  <a:moveTo>
                    <a:pt x="1" y="0"/>
                  </a:moveTo>
                  <a:lnTo>
                    <a:pt x="1" y="1924"/>
                  </a:lnTo>
                  <a:lnTo>
                    <a:pt x="1607" y="1924"/>
                  </a:lnTo>
                  <a:lnTo>
                    <a:pt x="2342" y="963"/>
                  </a:lnTo>
                  <a:lnTo>
                    <a:pt x="1607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415;p74">
              <a:extLst>
                <a:ext uri="{FF2B5EF4-FFF2-40B4-BE49-F238E27FC236}">
                  <a16:creationId xmlns:a16="http://schemas.microsoft.com/office/drawing/2014/main" id="{E7ABBB8C-0FFA-E3F1-9AD4-67AE6768F338}"/>
                </a:ext>
              </a:extLst>
            </p:cNvPr>
            <p:cNvSpPr/>
            <p:nvPr/>
          </p:nvSpPr>
          <p:spPr>
            <a:xfrm>
              <a:off x="7161054" y="2654310"/>
              <a:ext cx="44195" cy="53134"/>
            </a:xfrm>
            <a:custGeom>
              <a:avLst/>
              <a:gdLst/>
              <a:ahLst/>
              <a:cxnLst/>
              <a:rect l="l" t="t" r="r" b="b"/>
              <a:pathLst>
                <a:path w="1602" h="1926" extrusionOk="0">
                  <a:moveTo>
                    <a:pt x="1" y="0"/>
                  </a:moveTo>
                  <a:lnTo>
                    <a:pt x="1" y="1926"/>
                  </a:lnTo>
                  <a:lnTo>
                    <a:pt x="1601" y="192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416;p74">
              <a:extLst>
                <a:ext uri="{FF2B5EF4-FFF2-40B4-BE49-F238E27FC236}">
                  <a16:creationId xmlns:a16="http://schemas.microsoft.com/office/drawing/2014/main" id="{813ED830-2003-7759-CFA5-FF9D1B95B9B4}"/>
                </a:ext>
              </a:extLst>
            </p:cNvPr>
            <p:cNvSpPr/>
            <p:nvPr/>
          </p:nvSpPr>
          <p:spPr>
            <a:xfrm>
              <a:off x="7160998" y="2744990"/>
              <a:ext cx="33436" cy="38788"/>
            </a:xfrm>
            <a:custGeom>
              <a:avLst/>
              <a:gdLst/>
              <a:ahLst/>
              <a:cxnLst/>
              <a:rect l="l" t="t" r="r" b="b"/>
              <a:pathLst>
                <a:path w="1212" h="1406" extrusionOk="0">
                  <a:moveTo>
                    <a:pt x="1" y="1"/>
                  </a:moveTo>
                  <a:lnTo>
                    <a:pt x="1" y="1405"/>
                  </a:lnTo>
                  <a:lnTo>
                    <a:pt x="27" y="1403"/>
                  </a:lnTo>
                  <a:cubicBezTo>
                    <a:pt x="473" y="1403"/>
                    <a:pt x="836" y="1040"/>
                    <a:pt x="836" y="594"/>
                  </a:cubicBezTo>
                  <a:lnTo>
                    <a:pt x="1212" y="287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2417;p74">
              <a:extLst>
                <a:ext uri="{FF2B5EF4-FFF2-40B4-BE49-F238E27FC236}">
                  <a16:creationId xmlns:a16="http://schemas.microsoft.com/office/drawing/2014/main" id="{B5EE141C-3B91-440E-5BAA-350CCC5D13E5}"/>
                </a:ext>
              </a:extLst>
            </p:cNvPr>
            <p:cNvSpPr/>
            <p:nvPr/>
          </p:nvSpPr>
          <p:spPr>
            <a:xfrm>
              <a:off x="7127673" y="2744935"/>
              <a:ext cx="33408" cy="38788"/>
            </a:xfrm>
            <a:custGeom>
              <a:avLst/>
              <a:gdLst/>
              <a:ahLst/>
              <a:cxnLst/>
              <a:rect l="l" t="t" r="r" b="b"/>
              <a:pathLst>
                <a:path w="1211" h="1406" extrusionOk="0">
                  <a:moveTo>
                    <a:pt x="379" y="1"/>
                  </a:moveTo>
                  <a:lnTo>
                    <a:pt x="0" y="306"/>
                  </a:lnTo>
                  <a:lnTo>
                    <a:pt x="379" y="596"/>
                  </a:lnTo>
                  <a:cubicBezTo>
                    <a:pt x="379" y="1042"/>
                    <a:pt x="743" y="1405"/>
                    <a:pt x="1189" y="1405"/>
                  </a:cubicBezTo>
                  <a:lnTo>
                    <a:pt x="1211" y="1405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2418;p74">
              <a:extLst>
                <a:ext uri="{FF2B5EF4-FFF2-40B4-BE49-F238E27FC236}">
                  <a16:creationId xmlns:a16="http://schemas.microsoft.com/office/drawing/2014/main" id="{99383072-500E-8F53-880F-0021008AEA90}"/>
                </a:ext>
              </a:extLst>
            </p:cNvPr>
            <p:cNvSpPr/>
            <p:nvPr/>
          </p:nvSpPr>
          <p:spPr>
            <a:xfrm>
              <a:off x="7183730" y="2744935"/>
              <a:ext cx="45850" cy="38788"/>
            </a:xfrm>
            <a:custGeom>
              <a:avLst/>
              <a:gdLst/>
              <a:ahLst/>
              <a:cxnLst/>
              <a:rect l="l" t="t" r="r" b="b"/>
              <a:pathLst>
                <a:path w="1662" h="1406" extrusionOk="0">
                  <a:moveTo>
                    <a:pt x="0" y="1"/>
                  </a:moveTo>
                  <a:lnTo>
                    <a:pt x="0" y="600"/>
                  </a:lnTo>
                  <a:cubicBezTo>
                    <a:pt x="0" y="1044"/>
                    <a:pt x="359" y="1405"/>
                    <a:pt x="803" y="1405"/>
                  </a:cubicBezTo>
                  <a:lnTo>
                    <a:pt x="858" y="1405"/>
                  </a:lnTo>
                  <a:cubicBezTo>
                    <a:pt x="1302" y="1405"/>
                    <a:pt x="1661" y="1044"/>
                    <a:pt x="1661" y="600"/>
                  </a:cubicBezTo>
                  <a:lnTo>
                    <a:pt x="1661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419;p74">
              <a:extLst>
                <a:ext uri="{FF2B5EF4-FFF2-40B4-BE49-F238E27FC236}">
                  <a16:creationId xmlns:a16="http://schemas.microsoft.com/office/drawing/2014/main" id="{07E3220C-8773-7185-9192-5B8F228E9D2E}"/>
                </a:ext>
              </a:extLst>
            </p:cNvPr>
            <p:cNvSpPr/>
            <p:nvPr/>
          </p:nvSpPr>
          <p:spPr>
            <a:xfrm>
              <a:off x="7092471" y="2744935"/>
              <a:ext cx="45906" cy="38788"/>
            </a:xfrm>
            <a:custGeom>
              <a:avLst/>
              <a:gdLst/>
              <a:ahLst/>
              <a:cxnLst/>
              <a:rect l="l" t="t" r="r" b="b"/>
              <a:pathLst>
                <a:path w="1664" h="1406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1044"/>
                    <a:pt x="360" y="1405"/>
                    <a:pt x="806" y="1405"/>
                  </a:cubicBezTo>
                  <a:lnTo>
                    <a:pt x="858" y="1405"/>
                  </a:lnTo>
                  <a:cubicBezTo>
                    <a:pt x="1302" y="1405"/>
                    <a:pt x="1663" y="1044"/>
                    <a:pt x="1663" y="600"/>
                  </a:cubicBezTo>
                  <a:lnTo>
                    <a:pt x="1663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2420;p74">
            <a:extLst>
              <a:ext uri="{FF2B5EF4-FFF2-40B4-BE49-F238E27FC236}">
                <a16:creationId xmlns:a16="http://schemas.microsoft.com/office/drawing/2014/main" id="{B90AF501-EDBF-F2A5-0372-32035E68179F}"/>
              </a:ext>
            </a:extLst>
          </p:cNvPr>
          <p:cNvGrpSpPr/>
          <p:nvPr/>
        </p:nvGrpSpPr>
        <p:grpSpPr>
          <a:xfrm>
            <a:off x="1124826" y="3287049"/>
            <a:ext cx="265943" cy="305421"/>
            <a:chOff x="1124826" y="3153699"/>
            <a:chExt cx="265943" cy="305421"/>
          </a:xfrm>
        </p:grpSpPr>
        <p:sp>
          <p:nvSpPr>
            <p:cNvPr id="380" name="Google Shape;2421;p74">
              <a:extLst>
                <a:ext uri="{FF2B5EF4-FFF2-40B4-BE49-F238E27FC236}">
                  <a16:creationId xmlns:a16="http://schemas.microsoft.com/office/drawing/2014/main" id="{12B2A9B7-279D-5667-84F5-E808AD529FE2}"/>
                </a:ext>
              </a:extLst>
            </p:cNvPr>
            <p:cNvSpPr/>
            <p:nvPr/>
          </p:nvSpPr>
          <p:spPr>
            <a:xfrm>
              <a:off x="1138592" y="3173479"/>
              <a:ext cx="98405" cy="185416"/>
            </a:xfrm>
            <a:custGeom>
              <a:avLst/>
              <a:gdLst/>
              <a:ahLst/>
              <a:cxnLst/>
              <a:rect l="l" t="t" r="r" b="b"/>
              <a:pathLst>
                <a:path w="3567" h="6721" extrusionOk="0">
                  <a:moveTo>
                    <a:pt x="0" y="0"/>
                  </a:moveTo>
                  <a:lnTo>
                    <a:pt x="0" y="6721"/>
                  </a:lnTo>
                  <a:lnTo>
                    <a:pt x="1362" y="6721"/>
                  </a:lnTo>
                  <a:lnTo>
                    <a:pt x="1362" y="1383"/>
                  </a:lnTo>
                  <a:lnTo>
                    <a:pt x="3566" y="1383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2422;p74">
              <a:extLst>
                <a:ext uri="{FF2B5EF4-FFF2-40B4-BE49-F238E27FC236}">
                  <a16:creationId xmlns:a16="http://schemas.microsoft.com/office/drawing/2014/main" id="{CA740FDD-9617-1D43-80E1-48C83FE5819D}"/>
                </a:ext>
              </a:extLst>
            </p:cNvPr>
            <p:cNvSpPr/>
            <p:nvPr/>
          </p:nvSpPr>
          <p:spPr>
            <a:xfrm>
              <a:off x="1124826" y="3318948"/>
              <a:ext cx="68058" cy="92997"/>
            </a:xfrm>
            <a:custGeom>
              <a:avLst/>
              <a:gdLst/>
              <a:ahLst/>
              <a:cxnLst/>
              <a:rect l="l" t="t" r="r" b="b"/>
              <a:pathLst>
                <a:path w="2467" h="3371" extrusionOk="0">
                  <a:moveTo>
                    <a:pt x="485" y="1"/>
                  </a:moveTo>
                  <a:lnTo>
                    <a:pt x="1" y="2933"/>
                  </a:lnTo>
                  <a:lnTo>
                    <a:pt x="1" y="3371"/>
                  </a:lnTo>
                  <a:lnTo>
                    <a:pt x="2467" y="3371"/>
                  </a:lnTo>
                  <a:lnTo>
                    <a:pt x="2467" y="2933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2423;p74">
              <a:extLst>
                <a:ext uri="{FF2B5EF4-FFF2-40B4-BE49-F238E27FC236}">
                  <a16:creationId xmlns:a16="http://schemas.microsoft.com/office/drawing/2014/main" id="{BB87C4BE-AD89-13E8-C33C-610DE6C8B749}"/>
                </a:ext>
              </a:extLst>
            </p:cNvPr>
            <p:cNvSpPr/>
            <p:nvPr/>
          </p:nvSpPr>
          <p:spPr>
            <a:xfrm>
              <a:off x="1266184" y="3192459"/>
              <a:ext cx="55920" cy="93604"/>
            </a:xfrm>
            <a:custGeom>
              <a:avLst/>
              <a:gdLst/>
              <a:ahLst/>
              <a:cxnLst/>
              <a:rect l="l" t="t" r="r" b="b"/>
              <a:pathLst>
                <a:path w="2027" h="3393" extrusionOk="0">
                  <a:moveTo>
                    <a:pt x="1244" y="0"/>
                  </a:moveTo>
                  <a:lnTo>
                    <a:pt x="1" y="691"/>
                  </a:lnTo>
                  <a:lnTo>
                    <a:pt x="1" y="3393"/>
                  </a:lnTo>
                  <a:lnTo>
                    <a:pt x="2027" y="3393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2424;p74">
              <a:extLst>
                <a:ext uri="{FF2B5EF4-FFF2-40B4-BE49-F238E27FC236}">
                  <a16:creationId xmlns:a16="http://schemas.microsoft.com/office/drawing/2014/main" id="{38467828-49B6-868B-3EBF-DD124ACFECEA}"/>
                </a:ext>
              </a:extLst>
            </p:cNvPr>
            <p:cNvSpPr/>
            <p:nvPr/>
          </p:nvSpPr>
          <p:spPr>
            <a:xfrm>
              <a:off x="1300144" y="3192459"/>
              <a:ext cx="34595" cy="93604"/>
            </a:xfrm>
            <a:custGeom>
              <a:avLst/>
              <a:gdLst/>
              <a:ahLst/>
              <a:cxnLst/>
              <a:rect l="l" t="t" r="r" b="b"/>
              <a:pathLst>
                <a:path w="1254" h="3393" extrusionOk="0">
                  <a:moveTo>
                    <a:pt x="1" y="0"/>
                  </a:moveTo>
                  <a:lnTo>
                    <a:pt x="1" y="3393"/>
                  </a:lnTo>
                  <a:lnTo>
                    <a:pt x="1254" y="3393"/>
                  </a:lnTo>
                  <a:lnTo>
                    <a:pt x="1254" y="6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2425;p74">
              <a:extLst>
                <a:ext uri="{FF2B5EF4-FFF2-40B4-BE49-F238E27FC236}">
                  <a16:creationId xmlns:a16="http://schemas.microsoft.com/office/drawing/2014/main" id="{FC7FF4F0-AAFE-74B6-13E1-F9A2A25BC750}"/>
                </a:ext>
              </a:extLst>
            </p:cNvPr>
            <p:cNvSpPr/>
            <p:nvPr/>
          </p:nvSpPr>
          <p:spPr>
            <a:xfrm>
              <a:off x="1234624" y="3292905"/>
              <a:ext cx="89990" cy="127675"/>
            </a:xfrm>
            <a:custGeom>
              <a:avLst/>
              <a:gdLst/>
              <a:ahLst/>
              <a:cxnLst/>
              <a:rect l="l" t="t" r="r" b="b"/>
              <a:pathLst>
                <a:path w="3262" h="4628" extrusionOk="0">
                  <a:moveTo>
                    <a:pt x="2372" y="0"/>
                  </a:moveTo>
                  <a:lnTo>
                    <a:pt x="0" y="616"/>
                  </a:lnTo>
                  <a:lnTo>
                    <a:pt x="0" y="4109"/>
                  </a:lnTo>
                  <a:lnTo>
                    <a:pt x="2372" y="4628"/>
                  </a:lnTo>
                  <a:lnTo>
                    <a:pt x="3262" y="2390"/>
                  </a:lnTo>
                  <a:lnTo>
                    <a:pt x="2372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2426;p74">
              <a:extLst>
                <a:ext uri="{FF2B5EF4-FFF2-40B4-BE49-F238E27FC236}">
                  <a16:creationId xmlns:a16="http://schemas.microsoft.com/office/drawing/2014/main" id="{56252980-D894-5865-D3A4-255F105F0802}"/>
                </a:ext>
              </a:extLst>
            </p:cNvPr>
            <p:cNvSpPr/>
            <p:nvPr/>
          </p:nvSpPr>
          <p:spPr>
            <a:xfrm>
              <a:off x="1300199" y="3292795"/>
              <a:ext cx="65603" cy="127951"/>
            </a:xfrm>
            <a:custGeom>
              <a:avLst/>
              <a:gdLst/>
              <a:ahLst/>
              <a:cxnLst/>
              <a:rect l="l" t="t" r="r" b="b"/>
              <a:pathLst>
                <a:path w="2378" h="4638" extrusionOk="0">
                  <a:moveTo>
                    <a:pt x="1" y="0"/>
                  </a:moveTo>
                  <a:lnTo>
                    <a:pt x="1" y="4638"/>
                  </a:lnTo>
                  <a:lnTo>
                    <a:pt x="2378" y="4119"/>
                  </a:lnTo>
                  <a:lnTo>
                    <a:pt x="2378" y="6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2427;p74">
              <a:extLst>
                <a:ext uri="{FF2B5EF4-FFF2-40B4-BE49-F238E27FC236}">
                  <a16:creationId xmlns:a16="http://schemas.microsoft.com/office/drawing/2014/main" id="{7F9B3EC6-45FD-8BF6-A3BB-5363826ADD96}"/>
                </a:ext>
              </a:extLst>
            </p:cNvPr>
            <p:cNvSpPr/>
            <p:nvPr/>
          </p:nvSpPr>
          <p:spPr>
            <a:xfrm>
              <a:off x="1266184" y="3154443"/>
              <a:ext cx="51258" cy="57189"/>
            </a:xfrm>
            <a:custGeom>
              <a:avLst/>
              <a:gdLst/>
              <a:ahLst/>
              <a:cxnLst/>
              <a:rect l="l" t="t" r="r" b="b"/>
              <a:pathLst>
                <a:path w="1858" h="2073" extrusionOk="0">
                  <a:moveTo>
                    <a:pt x="1" y="0"/>
                  </a:moveTo>
                  <a:lnTo>
                    <a:pt x="1" y="2073"/>
                  </a:lnTo>
                  <a:lnTo>
                    <a:pt x="1240" y="2073"/>
                  </a:lnTo>
                  <a:lnTo>
                    <a:pt x="1857" y="1035"/>
                  </a:lnTo>
                  <a:lnTo>
                    <a:pt x="124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2428;p74">
              <a:extLst>
                <a:ext uri="{FF2B5EF4-FFF2-40B4-BE49-F238E27FC236}">
                  <a16:creationId xmlns:a16="http://schemas.microsoft.com/office/drawing/2014/main" id="{7A9B1089-D766-12B7-5FE5-033C6FC188C8}"/>
                </a:ext>
              </a:extLst>
            </p:cNvPr>
            <p:cNvSpPr/>
            <p:nvPr/>
          </p:nvSpPr>
          <p:spPr>
            <a:xfrm>
              <a:off x="1300144" y="3153699"/>
              <a:ext cx="90625" cy="57879"/>
            </a:xfrm>
            <a:custGeom>
              <a:avLst/>
              <a:gdLst/>
              <a:ahLst/>
              <a:cxnLst/>
              <a:rect l="l" t="t" r="r" b="b"/>
              <a:pathLst>
                <a:path w="3285" h="2098" extrusionOk="0">
                  <a:moveTo>
                    <a:pt x="1" y="1"/>
                  </a:moveTo>
                  <a:lnTo>
                    <a:pt x="1" y="2098"/>
                  </a:lnTo>
                  <a:lnTo>
                    <a:pt x="1254" y="2098"/>
                  </a:lnTo>
                  <a:lnTo>
                    <a:pt x="1254" y="1405"/>
                  </a:lnTo>
                  <a:lnTo>
                    <a:pt x="3284" y="1405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2429;p74">
              <a:extLst>
                <a:ext uri="{FF2B5EF4-FFF2-40B4-BE49-F238E27FC236}">
                  <a16:creationId xmlns:a16="http://schemas.microsoft.com/office/drawing/2014/main" id="{1BDE25A6-C078-FD28-A00C-2161E3BB3D08}"/>
                </a:ext>
              </a:extLst>
            </p:cNvPr>
            <p:cNvSpPr/>
            <p:nvPr/>
          </p:nvSpPr>
          <p:spPr>
            <a:xfrm>
              <a:off x="1234624" y="3405959"/>
              <a:ext cx="82763" cy="53106"/>
            </a:xfrm>
            <a:custGeom>
              <a:avLst/>
              <a:gdLst/>
              <a:ahLst/>
              <a:cxnLst/>
              <a:rect l="l" t="t" r="r" b="b"/>
              <a:pathLst>
                <a:path w="3000" h="1925" extrusionOk="0">
                  <a:moveTo>
                    <a:pt x="0" y="1"/>
                  </a:moveTo>
                  <a:lnTo>
                    <a:pt x="0" y="1924"/>
                  </a:lnTo>
                  <a:lnTo>
                    <a:pt x="2376" y="1924"/>
                  </a:lnTo>
                  <a:lnTo>
                    <a:pt x="2999" y="963"/>
                  </a:lnTo>
                  <a:lnTo>
                    <a:pt x="2376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2430;p74">
              <a:extLst>
                <a:ext uri="{FF2B5EF4-FFF2-40B4-BE49-F238E27FC236}">
                  <a16:creationId xmlns:a16="http://schemas.microsoft.com/office/drawing/2014/main" id="{D80E1E8C-4EA7-C583-23EC-547350F95137}"/>
                </a:ext>
              </a:extLst>
            </p:cNvPr>
            <p:cNvSpPr/>
            <p:nvPr/>
          </p:nvSpPr>
          <p:spPr>
            <a:xfrm>
              <a:off x="1234624" y="3249758"/>
              <a:ext cx="91204" cy="60196"/>
            </a:xfrm>
            <a:custGeom>
              <a:avLst/>
              <a:gdLst/>
              <a:ahLst/>
              <a:cxnLst/>
              <a:rect l="l" t="t" r="r" b="b"/>
              <a:pathLst>
                <a:path w="3306" h="2182" extrusionOk="0">
                  <a:moveTo>
                    <a:pt x="1536" y="0"/>
                  </a:moveTo>
                  <a:cubicBezTo>
                    <a:pt x="688" y="0"/>
                    <a:pt x="0" y="688"/>
                    <a:pt x="0" y="1536"/>
                  </a:cubicBezTo>
                  <a:lnTo>
                    <a:pt x="0" y="2182"/>
                  </a:lnTo>
                  <a:lnTo>
                    <a:pt x="2372" y="2182"/>
                  </a:lnTo>
                  <a:lnTo>
                    <a:pt x="3306" y="1201"/>
                  </a:lnTo>
                  <a:lnTo>
                    <a:pt x="2372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2431;p74">
              <a:extLst>
                <a:ext uri="{FF2B5EF4-FFF2-40B4-BE49-F238E27FC236}">
                  <a16:creationId xmlns:a16="http://schemas.microsoft.com/office/drawing/2014/main" id="{0C8B4C76-AF34-C86F-63C5-744CAB19C30C}"/>
                </a:ext>
              </a:extLst>
            </p:cNvPr>
            <p:cNvSpPr/>
            <p:nvPr/>
          </p:nvSpPr>
          <p:spPr>
            <a:xfrm>
              <a:off x="1300144" y="3405959"/>
              <a:ext cx="65548" cy="53161"/>
            </a:xfrm>
            <a:custGeom>
              <a:avLst/>
              <a:gdLst/>
              <a:ahLst/>
              <a:cxnLst/>
              <a:rect l="l" t="t" r="r" b="b"/>
              <a:pathLst>
                <a:path w="2376" h="1927" extrusionOk="0">
                  <a:moveTo>
                    <a:pt x="1" y="1"/>
                  </a:moveTo>
                  <a:lnTo>
                    <a:pt x="1" y="1926"/>
                  </a:lnTo>
                  <a:lnTo>
                    <a:pt x="2376" y="1926"/>
                  </a:lnTo>
                  <a:lnTo>
                    <a:pt x="2376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2432;p74">
              <a:extLst>
                <a:ext uri="{FF2B5EF4-FFF2-40B4-BE49-F238E27FC236}">
                  <a16:creationId xmlns:a16="http://schemas.microsoft.com/office/drawing/2014/main" id="{CC6F99FF-9DA9-1F4B-016D-E2D2C812F043}"/>
                </a:ext>
              </a:extLst>
            </p:cNvPr>
            <p:cNvSpPr/>
            <p:nvPr/>
          </p:nvSpPr>
          <p:spPr>
            <a:xfrm>
              <a:off x="1300199" y="3249758"/>
              <a:ext cx="65603" cy="60196"/>
            </a:xfrm>
            <a:custGeom>
              <a:avLst/>
              <a:gdLst/>
              <a:ahLst/>
              <a:cxnLst/>
              <a:rect l="l" t="t" r="r" b="b"/>
              <a:pathLst>
                <a:path w="2378" h="2182" extrusionOk="0">
                  <a:moveTo>
                    <a:pt x="1" y="0"/>
                  </a:moveTo>
                  <a:lnTo>
                    <a:pt x="1" y="2182"/>
                  </a:lnTo>
                  <a:lnTo>
                    <a:pt x="2378" y="2182"/>
                  </a:lnTo>
                  <a:lnTo>
                    <a:pt x="2378" y="1536"/>
                  </a:lnTo>
                  <a:cubicBezTo>
                    <a:pt x="2378" y="688"/>
                    <a:pt x="1690" y="0"/>
                    <a:pt x="842" y="0"/>
                  </a:cubicBez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2433;p74">
              <a:extLst>
                <a:ext uri="{FF2B5EF4-FFF2-40B4-BE49-F238E27FC236}">
                  <a16:creationId xmlns:a16="http://schemas.microsoft.com/office/drawing/2014/main" id="{48809FA8-7DBE-A93A-88D3-227F848C0D19}"/>
                </a:ext>
              </a:extLst>
            </p:cNvPr>
            <p:cNvSpPr/>
            <p:nvPr/>
          </p:nvSpPr>
          <p:spPr>
            <a:xfrm>
              <a:off x="1207671" y="3160154"/>
              <a:ext cx="64444" cy="64500"/>
            </a:xfrm>
            <a:custGeom>
              <a:avLst/>
              <a:gdLst/>
              <a:ahLst/>
              <a:cxnLst/>
              <a:rect l="l" t="t" r="r" b="b"/>
              <a:pathLst>
                <a:path w="2336" h="2338" extrusionOk="0">
                  <a:moveTo>
                    <a:pt x="1167" y="1"/>
                  </a:moveTo>
                  <a:cubicBezTo>
                    <a:pt x="523" y="1"/>
                    <a:pt x="1" y="524"/>
                    <a:pt x="1" y="1169"/>
                  </a:cubicBezTo>
                  <a:cubicBezTo>
                    <a:pt x="1" y="1815"/>
                    <a:pt x="523" y="2338"/>
                    <a:pt x="1167" y="2338"/>
                  </a:cubicBezTo>
                  <a:cubicBezTo>
                    <a:pt x="1813" y="2338"/>
                    <a:pt x="2335" y="1815"/>
                    <a:pt x="2335" y="1169"/>
                  </a:cubicBezTo>
                  <a:cubicBezTo>
                    <a:pt x="2335" y="524"/>
                    <a:pt x="1813" y="1"/>
                    <a:pt x="1167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2434;p74">
            <a:extLst>
              <a:ext uri="{FF2B5EF4-FFF2-40B4-BE49-F238E27FC236}">
                <a16:creationId xmlns:a16="http://schemas.microsoft.com/office/drawing/2014/main" id="{0CD839C9-73DC-BEB2-9CB4-44CE41AF81DD}"/>
              </a:ext>
            </a:extLst>
          </p:cNvPr>
          <p:cNvGrpSpPr/>
          <p:nvPr/>
        </p:nvGrpSpPr>
        <p:grpSpPr>
          <a:xfrm>
            <a:off x="1872199" y="3304539"/>
            <a:ext cx="316539" cy="270385"/>
            <a:chOff x="1872199" y="3171189"/>
            <a:chExt cx="316539" cy="270385"/>
          </a:xfrm>
        </p:grpSpPr>
        <p:sp>
          <p:nvSpPr>
            <p:cNvPr id="394" name="Google Shape;2435;p74">
              <a:extLst>
                <a:ext uri="{FF2B5EF4-FFF2-40B4-BE49-F238E27FC236}">
                  <a16:creationId xmlns:a16="http://schemas.microsoft.com/office/drawing/2014/main" id="{07330C1F-9BDD-4CE9-0CF5-DDE41E4C991C}"/>
                </a:ext>
              </a:extLst>
            </p:cNvPr>
            <p:cNvSpPr/>
            <p:nvPr/>
          </p:nvSpPr>
          <p:spPr>
            <a:xfrm>
              <a:off x="1872199" y="3171189"/>
              <a:ext cx="196892" cy="270385"/>
            </a:xfrm>
            <a:custGeom>
              <a:avLst/>
              <a:gdLst/>
              <a:ahLst/>
              <a:cxnLst/>
              <a:rect l="l" t="t" r="r" b="b"/>
              <a:pathLst>
                <a:path w="7137" h="9801" extrusionOk="0">
                  <a:moveTo>
                    <a:pt x="5738" y="0"/>
                  </a:moveTo>
                  <a:cubicBezTo>
                    <a:pt x="5462" y="0"/>
                    <a:pt x="5189" y="136"/>
                    <a:pt x="5034" y="406"/>
                  </a:cubicBezTo>
                  <a:lnTo>
                    <a:pt x="313" y="8581"/>
                  </a:lnTo>
                  <a:cubicBezTo>
                    <a:pt x="1" y="9124"/>
                    <a:pt x="392" y="9800"/>
                    <a:pt x="1018" y="9800"/>
                  </a:cubicBezTo>
                  <a:lnTo>
                    <a:pt x="5738" y="9800"/>
                  </a:lnTo>
                  <a:lnTo>
                    <a:pt x="7137" y="6533"/>
                  </a:lnTo>
                  <a:lnTo>
                    <a:pt x="5738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2436;p74">
              <a:extLst>
                <a:ext uri="{FF2B5EF4-FFF2-40B4-BE49-F238E27FC236}">
                  <a16:creationId xmlns:a16="http://schemas.microsoft.com/office/drawing/2014/main" id="{B4188A41-BA0D-1F0E-C233-5ACBC5EF3D49}"/>
                </a:ext>
              </a:extLst>
            </p:cNvPr>
            <p:cNvSpPr/>
            <p:nvPr/>
          </p:nvSpPr>
          <p:spPr>
            <a:xfrm>
              <a:off x="2030496" y="3171189"/>
              <a:ext cx="158242" cy="270385"/>
            </a:xfrm>
            <a:custGeom>
              <a:avLst/>
              <a:gdLst/>
              <a:ahLst/>
              <a:cxnLst/>
              <a:rect l="l" t="t" r="r" b="b"/>
              <a:pathLst>
                <a:path w="5736" h="9801" extrusionOk="0">
                  <a:moveTo>
                    <a:pt x="0" y="0"/>
                  </a:moveTo>
                  <a:lnTo>
                    <a:pt x="0" y="9800"/>
                  </a:lnTo>
                  <a:lnTo>
                    <a:pt x="4723" y="9800"/>
                  </a:lnTo>
                  <a:cubicBezTo>
                    <a:pt x="5344" y="9800"/>
                    <a:pt x="5736" y="9124"/>
                    <a:pt x="5423" y="8581"/>
                  </a:cubicBezTo>
                  <a:lnTo>
                    <a:pt x="702" y="406"/>
                  </a:lnTo>
                  <a:cubicBezTo>
                    <a:pt x="547" y="136"/>
                    <a:pt x="275" y="0"/>
                    <a:pt x="0" y="0"/>
                  </a:cubicBez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2437;p74">
              <a:extLst>
                <a:ext uri="{FF2B5EF4-FFF2-40B4-BE49-F238E27FC236}">
                  <a16:creationId xmlns:a16="http://schemas.microsoft.com/office/drawing/2014/main" id="{93F0C8C3-8057-685B-F041-0D78836F2225}"/>
                </a:ext>
              </a:extLst>
            </p:cNvPr>
            <p:cNvSpPr/>
            <p:nvPr/>
          </p:nvSpPr>
          <p:spPr>
            <a:xfrm>
              <a:off x="1927263" y="3225261"/>
              <a:ext cx="129247" cy="178739"/>
            </a:xfrm>
            <a:custGeom>
              <a:avLst/>
              <a:gdLst/>
              <a:ahLst/>
              <a:cxnLst/>
              <a:rect l="l" t="t" r="r" b="b"/>
              <a:pathLst>
                <a:path w="4685" h="6479" extrusionOk="0">
                  <a:moveTo>
                    <a:pt x="3742" y="0"/>
                  </a:moveTo>
                  <a:lnTo>
                    <a:pt x="1" y="6478"/>
                  </a:lnTo>
                  <a:lnTo>
                    <a:pt x="3742" y="6478"/>
                  </a:lnTo>
                  <a:lnTo>
                    <a:pt x="4685" y="4400"/>
                  </a:lnTo>
                  <a:lnTo>
                    <a:pt x="3742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2438;p74">
              <a:extLst>
                <a:ext uri="{FF2B5EF4-FFF2-40B4-BE49-F238E27FC236}">
                  <a16:creationId xmlns:a16="http://schemas.microsoft.com/office/drawing/2014/main" id="{F67123CB-94D1-99FA-B68D-A8ACD008BBE5}"/>
                </a:ext>
              </a:extLst>
            </p:cNvPr>
            <p:cNvSpPr/>
            <p:nvPr/>
          </p:nvSpPr>
          <p:spPr>
            <a:xfrm>
              <a:off x="2030551" y="3225261"/>
              <a:ext cx="103232" cy="178739"/>
            </a:xfrm>
            <a:custGeom>
              <a:avLst/>
              <a:gdLst/>
              <a:ahLst/>
              <a:cxnLst/>
              <a:rect l="l" t="t" r="r" b="b"/>
              <a:pathLst>
                <a:path w="3742" h="6479" extrusionOk="0">
                  <a:moveTo>
                    <a:pt x="0" y="0"/>
                  </a:moveTo>
                  <a:lnTo>
                    <a:pt x="0" y="6478"/>
                  </a:lnTo>
                  <a:lnTo>
                    <a:pt x="3742" y="6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2439;p74">
              <a:extLst>
                <a:ext uri="{FF2B5EF4-FFF2-40B4-BE49-F238E27FC236}">
                  <a16:creationId xmlns:a16="http://schemas.microsoft.com/office/drawing/2014/main" id="{0F45B771-D74F-EF14-64D3-8C286018A184}"/>
                </a:ext>
              </a:extLst>
            </p:cNvPr>
            <p:cNvSpPr/>
            <p:nvPr/>
          </p:nvSpPr>
          <p:spPr>
            <a:xfrm>
              <a:off x="2021585" y="3287774"/>
              <a:ext cx="13656" cy="58486"/>
            </a:xfrm>
            <a:custGeom>
              <a:avLst/>
              <a:gdLst/>
              <a:ahLst/>
              <a:cxnLst/>
              <a:rect l="l" t="t" r="r" b="b"/>
              <a:pathLst>
                <a:path w="495" h="2120" extrusionOk="0">
                  <a:moveTo>
                    <a:pt x="0" y="0"/>
                  </a:moveTo>
                  <a:lnTo>
                    <a:pt x="0" y="2119"/>
                  </a:lnTo>
                  <a:lnTo>
                    <a:pt x="327" y="2119"/>
                  </a:lnTo>
                  <a:lnTo>
                    <a:pt x="495" y="1221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2440;p74">
              <a:extLst>
                <a:ext uri="{FF2B5EF4-FFF2-40B4-BE49-F238E27FC236}">
                  <a16:creationId xmlns:a16="http://schemas.microsoft.com/office/drawing/2014/main" id="{BC39472A-7BDC-F7F1-5D44-CC0F81E321C2}"/>
                </a:ext>
              </a:extLst>
            </p:cNvPr>
            <p:cNvSpPr/>
            <p:nvPr/>
          </p:nvSpPr>
          <p:spPr>
            <a:xfrm>
              <a:off x="2030551" y="3287774"/>
              <a:ext cx="8994" cy="58486"/>
            </a:xfrm>
            <a:custGeom>
              <a:avLst/>
              <a:gdLst/>
              <a:ahLst/>
              <a:cxnLst/>
              <a:rect l="l" t="t" r="r" b="b"/>
              <a:pathLst>
                <a:path w="326" h="2120" extrusionOk="0">
                  <a:moveTo>
                    <a:pt x="0" y="0"/>
                  </a:moveTo>
                  <a:lnTo>
                    <a:pt x="0" y="2119"/>
                  </a:lnTo>
                  <a:lnTo>
                    <a:pt x="325" y="211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2441;p74">
              <a:extLst>
                <a:ext uri="{FF2B5EF4-FFF2-40B4-BE49-F238E27FC236}">
                  <a16:creationId xmlns:a16="http://schemas.microsoft.com/office/drawing/2014/main" id="{EE666583-8BE5-08E5-4E08-A4F8CB9C2D60}"/>
                </a:ext>
              </a:extLst>
            </p:cNvPr>
            <p:cNvSpPr/>
            <p:nvPr/>
          </p:nvSpPr>
          <p:spPr>
            <a:xfrm>
              <a:off x="2021585" y="3363364"/>
              <a:ext cx="13435" cy="18015"/>
            </a:xfrm>
            <a:custGeom>
              <a:avLst/>
              <a:gdLst/>
              <a:ahLst/>
              <a:cxnLst/>
              <a:rect l="l" t="t" r="r" b="b"/>
              <a:pathLst>
                <a:path w="487" h="653" extrusionOk="0">
                  <a:moveTo>
                    <a:pt x="0" y="1"/>
                  </a:moveTo>
                  <a:lnTo>
                    <a:pt x="0" y="5"/>
                  </a:lnTo>
                  <a:lnTo>
                    <a:pt x="0" y="653"/>
                  </a:lnTo>
                  <a:lnTo>
                    <a:pt x="319" y="653"/>
                  </a:lnTo>
                  <a:lnTo>
                    <a:pt x="487" y="326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2442;p74">
              <a:extLst>
                <a:ext uri="{FF2B5EF4-FFF2-40B4-BE49-F238E27FC236}">
                  <a16:creationId xmlns:a16="http://schemas.microsoft.com/office/drawing/2014/main" id="{98D8EB9D-D18F-0342-7F1E-CBE8EAA605B9}"/>
                </a:ext>
              </a:extLst>
            </p:cNvPr>
            <p:cNvSpPr/>
            <p:nvPr/>
          </p:nvSpPr>
          <p:spPr>
            <a:xfrm>
              <a:off x="2030551" y="3363502"/>
              <a:ext cx="8994" cy="17877"/>
            </a:xfrm>
            <a:custGeom>
              <a:avLst/>
              <a:gdLst/>
              <a:ahLst/>
              <a:cxnLst/>
              <a:rect l="l" t="t" r="r" b="b"/>
              <a:pathLst>
                <a:path w="326" h="648" extrusionOk="0">
                  <a:moveTo>
                    <a:pt x="0" y="0"/>
                  </a:moveTo>
                  <a:lnTo>
                    <a:pt x="0" y="648"/>
                  </a:lnTo>
                  <a:lnTo>
                    <a:pt x="325" y="648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2443;p74">
            <a:extLst>
              <a:ext uri="{FF2B5EF4-FFF2-40B4-BE49-F238E27FC236}">
                <a16:creationId xmlns:a16="http://schemas.microsoft.com/office/drawing/2014/main" id="{DABBDE80-5B3C-52CC-B524-63C353209C3F}"/>
              </a:ext>
            </a:extLst>
          </p:cNvPr>
          <p:cNvGrpSpPr/>
          <p:nvPr/>
        </p:nvGrpSpPr>
        <p:grpSpPr>
          <a:xfrm>
            <a:off x="2663215" y="3287049"/>
            <a:ext cx="280261" cy="305366"/>
            <a:chOff x="2663215" y="3153699"/>
            <a:chExt cx="280261" cy="305366"/>
          </a:xfrm>
        </p:grpSpPr>
        <p:sp>
          <p:nvSpPr>
            <p:cNvPr id="403" name="Google Shape;2444;p74">
              <a:extLst>
                <a:ext uri="{FF2B5EF4-FFF2-40B4-BE49-F238E27FC236}">
                  <a16:creationId xmlns:a16="http://schemas.microsoft.com/office/drawing/2014/main" id="{31FF6D37-D8D4-A0E5-4ECF-63A38D0CFDD2}"/>
                </a:ext>
              </a:extLst>
            </p:cNvPr>
            <p:cNvSpPr/>
            <p:nvPr/>
          </p:nvSpPr>
          <p:spPr>
            <a:xfrm>
              <a:off x="2663215" y="3165341"/>
              <a:ext cx="67838" cy="176863"/>
            </a:xfrm>
            <a:custGeom>
              <a:avLst/>
              <a:gdLst/>
              <a:ahLst/>
              <a:cxnLst/>
              <a:rect l="l" t="t" r="r" b="b"/>
              <a:pathLst>
                <a:path w="2459" h="6411" extrusionOk="0">
                  <a:moveTo>
                    <a:pt x="1601" y="1"/>
                  </a:moveTo>
                  <a:lnTo>
                    <a:pt x="1" y="543"/>
                  </a:lnTo>
                  <a:lnTo>
                    <a:pt x="1" y="6410"/>
                  </a:lnTo>
                  <a:lnTo>
                    <a:pt x="2459" y="6410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2445;p74">
              <a:extLst>
                <a:ext uri="{FF2B5EF4-FFF2-40B4-BE49-F238E27FC236}">
                  <a16:creationId xmlns:a16="http://schemas.microsoft.com/office/drawing/2014/main" id="{EF839AFD-54BC-F375-4E9C-699DC09CF6CD}"/>
                </a:ext>
              </a:extLst>
            </p:cNvPr>
            <p:cNvSpPr/>
            <p:nvPr/>
          </p:nvSpPr>
          <p:spPr>
            <a:xfrm>
              <a:off x="2707272" y="3153699"/>
              <a:ext cx="92556" cy="305311"/>
            </a:xfrm>
            <a:custGeom>
              <a:avLst/>
              <a:gdLst/>
              <a:ahLst/>
              <a:cxnLst/>
              <a:rect l="l" t="t" r="r" b="b"/>
              <a:pathLst>
                <a:path w="3355" h="11067" extrusionOk="0">
                  <a:moveTo>
                    <a:pt x="1225" y="1"/>
                  </a:moveTo>
                  <a:lnTo>
                    <a:pt x="0" y="415"/>
                  </a:lnTo>
                  <a:lnTo>
                    <a:pt x="0" y="7318"/>
                  </a:lnTo>
                  <a:lnTo>
                    <a:pt x="818" y="8505"/>
                  </a:lnTo>
                  <a:lnTo>
                    <a:pt x="0" y="9690"/>
                  </a:lnTo>
                  <a:lnTo>
                    <a:pt x="0" y="11066"/>
                  </a:lnTo>
                  <a:lnTo>
                    <a:pt x="2775" y="11066"/>
                  </a:lnTo>
                  <a:lnTo>
                    <a:pt x="3354" y="2362"/>
                  </a:lnTo>
                  <a:lnTo>
                    <a:pt x="1225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2446;p74">
              <a:extLst>
                <a:ext uri="{FF2B5EF4-FFF2-40B4-BE49-F238E27FC236}">
                  <a16:creationId xmlns:a16="http://schemas.microsoft.com/office/drawing/2014/main" id="{36510BB8-642B-2F1B-E97A-C2351F0B696B}"/>
                </a:ext>
              </a:extLst>
            </p:cNvPr>
            <p:cNvSpPr/>
            <p:nvPr/>
          </p:nvSpPr>
          <p:spPr>
            <a:xfrm>
              <a:off x="2741288" y="3153699"/>
              <a:ext cx="58761" cy="86542"/>
            </a:xfrm>
            <a:custGeom>
              <a:avLst/>
              <a:gdLst/>
              <a:ahLst/>
              <a:cxnLst/>
              <a:rect l="l" t="t" r="r" b="b"/>
              <a:pathLst>
                <a:path w="2130" h="3137" extrusionOk="0">
                  <a:moveTo>
                    <a:pt x="0" y="1"/>
                  </a:moveTo>
                  <a:lnTo>
                    <a:pt x="0" y="3137"/>
                  </a:lnTo>
                  <a:lnTo>
                    <a:pt x="1550" y="2362"/>
                  </a:lnTo>
                  <a:lnTo>
                    <a:pt x="2129" y="1242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2447;p74">
              <a:extLst>
                <a:ext uri="{FF2B5EF4-FFF2-40B4-BE49-F238E27FC236}">
                  <a16:creationId xmlns:a16="http://schemas.microsoft.com/office/drawing/2014/main" id="{55B61D30-DDC5-AD47-02A5-519100D2DEA4}"/>
                </a:ext>
              </a:extLst>
            </p:cNvPr>
            <p:cNvSpPr/>
            <p:nvPr/>
          </p:nvSpPr>
          <p:spPr>
            <a:xfrm>
              <a:off x="2707328" y="3355805"/>
              <a:ext cx="38209" cy="65658"/>
            </a:xfrm>
            <a:custGeom>
              <a:avLst/>
              <a:gdLst/>
              <a:ahLst/>
              <a:cxnLst/>
              <a:rect l="l" t="t" r="r" b="b"/>
              <a:pathLst>
                <a:path w="1385" h="2380" extrusionOk="0">
                  <a:moveTo>
                    <a:pt x="0" y="1"/>
                  </a:moveTo>
                  <a:lnTo>
                    <a:pt x="0" y="3"/>
                  </a:lnTo>
                  <a:lnTo>
                    <a:pt x="0" y="2380"/>
                  </a:lnTo>
                  <a:lnTo>
                    <a:pt x="436" y="2380"/>
                  </a:lnTo>
                  <a:cubicBezTo>
                    <a:pt x="959" y="2380"/>
                    <a:pt x="1385" y="1956"/>
                    <a:pt x="1385" y="1431"/>
                  </a:cubicBezTo>
                  <a:lnTo>
                    <a:pt x="1385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2448;p74">
              <a:extLst>
                <a:ext uri="{FF2B5EF4-FFF2-40B4-BE49-F238E27FC236}">
                  <a16:creationId xmlns:a16="http://schemas.microsoft.com/office/drawing/2014/main" id="{406DE4C3-F82A-751B-43CF-42C73A79641C}"/>
                </a:ext>
              </a:extLst>
            </p:cNvPr>
            <p:cNvSpPr/>
            <p:nvPr/>
          </p:nvSpPr>
          <p:spPr>
            <a:xfrm>
              <a:off x="2784214" y="3153699"/>
              <a:ext cx="32581" cy="305366"/>
            </a:xfrm>
            <a:custGeom>
              <a:avLst/>
              <a:gdLst/>
              <a:ahLst/>
              <a:cxnLst/>
              <a:rect l="l" t="t" r="r" b="b"/>
              <a:pathLst>
                <a:path w="1181" h="11069" extrusionOk="0">
                  <a:moveTo>
                    <a:pt x="0" y="1"/>
                  </a:moveTo>
                  <a:lnTo>
                    <a:pt x="0" y="11068"/>
                  </a:lnTo>
                  <a:lnTo>
                    <a:pt x="701" y="11068"/>
                  </a:lnTo>
                  <a:lnTo>
                    <a:pt x="1181" y="5300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2449;p74">
              <a:extLst>
                <a:ext uri="{FF2B5EF4-FFF2-40B4-BE49-F238E27FC236}">
                  <a16:creationId xmlns:a16="http://schemas.microsoft.com/office/drawing/2014/main" id="{01F884BF-6DB0-774F-257B-933AC3382855}"/>
                </a:ext>
              </a:extLst>
            </p:cNvPr>
            <p:cNvSpPr/>
            <p:nvPr/>
          </p:nvSpPr>
          <p:spPr>
            <a:xfrm>
              <a:off x="2875639" y="3165341"/>
              <a:ext cx="67838" cy="176863"/>
            </a:xfrm>
            <a:custGeom>
              <a:avLst/>
              <a:gdLst/>
              <a:ahLst/>
              <a:cxnLst/>
              <a:rect l="l" t="t" r="r" b="b"/>
              <a:pathLst>
                <a:path w="2459" h="6411" extrusionOk="0">
                  <a:moveTo>
                    <a:pt x="858" y="1"/>
                  </a:moveTo>
                  <a:lnTo>
                    <a:pt x="0" y="6410"/>
                  </a:lnTo>
                  <a:lnTo>
                    <a:pt x="2458" y="6410"/>
                  </a:lnTo>
                  <a:lnTo>
                    <a:pt x="2458" y="543"/>
                  </a:lnTo>
                  <a:lnTo>
                    <a:pt x="858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2450;p74">
              <a:extLst>
                <a:ext uri="{FF2B5EF4-FFF2-40B4-BE49-F238E27FC236}">
                  <a16:creationId xmlns:a16="http://schemas.microsoft.com/office/drawing/2014/main" id="{DA4CF5D2-00A3-237D-D177-659026628E16}"/>
                </a:ext>
              </a:extLst>
            </p:cNvPr>
            <p:cNvSpPr/>
            <p:nvPr/>
          </p:nvSpPr>
          <p:spPr>
            <a:xfrm>
              <a:off x="2806753" y="3153699"/>
              <a:ext cx="92611" cy="305311"/>
            </a:xfrm>
            <a:custGeom>
              <a:avLst/>
              <a:gdLst/>
              <a:ahLst/>
              <a:cxnLst/>
              <a:rect l="l" t="t" r="r" b="b"/>
              <a:pathLst>
                <a:path w="3357" h="11067" extrusionOk="0">
                  <a:moveTo>
                    <a:pt x="2130" y="1"/>
                  </a:moveTo>
                  <a:lnTo>
                    <a:pt x="1" y="2362"/>
                  </a:lnTo>
                  <a:lnTo>
                    <a:pt x="582" y="11066"/>
                  </a:lnTo>
                  <a:lnTo>
                    <a:pt x="3357" y="11066"/>
                  </a:lnTo>
                  <a:lnTo>
                    <a:pt x="3357" y="9690"/>
                  </a:lnTo>
                  <a:lnTo>
                    <a:pt x="2499" y="8505"/>
                  </a:lnTo>
                  <a:lnTo>
                    <a:pt x="3357" y="7318"/>
                  </a:lnTo>
                  <a:lnTo>
                    <a:pt x="3357" y="415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2451;p74">
              <a:extLst>
                <a:ext uri="{FF2B5EF4-FFF2-40B4-BE49-F238E27FC236}">
                  <a16:creationId xmlns:a16="http://schemas.microsoft.com/office/drawing/2014/main" id="{13CA149C-2C47-C43A-32C5-E5B4E0A551AA}"/>
                </a:ext>
              </a:extLst>
            </p:cNvPr>
            <p:cNvSpPr/>
            <p:nvPr/>
          </p:nvSpPr>
          <p:spPr>
            <a:xfrm>
              <a:off x="2806587" y="3153699"/>
              <a:ext cx="58761" cy="86542"/>
            </a:xfrm>
            <a:custGeom>
              <a:avLst/>
              <a:gdLst/>
              <a:ahLst/>
              <a:cxnLst/>
              <a:rect l="l" t="t" r="r" b="b"/>
              <a:pathLst>
                <a:path w="2130" h="3137" extrusionOk="0">
                  <a:moveTo>
                    <a:pt x="580" y="1"/>
                  </a:moveTo>
                  <a:lnTo>
                    <a:pt x="1" y="1242"/>
                  </a:lnTo>
                  <a:lnTo>
                    <a:pt x="580" y="2362"/>
                  </a:lnTo>
                  <a:lnTo>
                    <a:pt x="2130" y="3137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2452;p74">
              <a:extLst>
                <a:ext uri="{FF2B5EF4-FFF2-40B4-BE49-F238E27FC236}">
                  <a16:creationId xmlns:a16="http://schemas.microsoft.com/office/drawing/2014/main" id="{179EB6E0-B3EF-3DDE-218D-E378AD498E37}"/>
                </a:ext>
              </a:extLst>
            </p:cNvPr>
            <p:cNvSpPr/>
            <p:nvPr/>
          </p:nvSpPr>
          <p:spPr>
            <a:xfrm>
              <a:off x="2861155" y="3355970"/>
              <a:ext cx="38209" cy="65548"/>
            </a:xfrm>
            <a:custGeom>
              <a:avLst/>
              <a:gdLst/>
              <a:ahLst/>
              <a:cxnLst/>
              <a:rect l="l" t="t" r="r" b="b"/>
              <a:pathLst>
                <a:path w="1385" h="2376" extrusionOk="0">
                  <a:moveTo>
                    <a:pt x="0" y="1"/>
                  </a:moveTo>
                  <a:lnTo>
                    <a:pt x="0" y="1427"/>
                  </a:lnTo>
                  <a:cubicBezTo>
                    <a:pt x="0" y="1950"/>
                    <a:pt x="424" y="2376"/>
                    <a:pt x="949" y="2376"/>
                  </a:cubicBezTo>
                  <a:lnTo>
                    <a:pt x="1385" y="237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2453;p74">
              <a:extLst>
                <a:ext uri="{FF2B5EF4-FFF2-40B4-BE49-F238E27FC236}">
                  <a16:creationId xmlns:a16="http://schemas.microsoft.com/office/drawing/2014/main" id="{D4CB0276-9366-B1B1-B17B-8897CBA0E378}"/>
                </a:ext>
              </a:extLst>
            </p:cNvPr>
            <p:cNvSpPr/>
            <p:nvPr/>
          </p:nvSpPr>
          <p:spPr>
            <a:xfrm>
              <a:off x="2803304" y="3153699"/>
              <a:ext cx="19063" cy="305366"/>
            </a:xfrm>
            <a:custGeom>
              <a:avLst/>
              <a:gdLst/>
              <a:ahLst/>
              <a:cxnLst/>
              <a:rect l="l" t="t" r="r" b="b"/>
              <a:pathLst>
                <a:path w="691" h="11069" extrusionOk="0">
                  <a:moveTo>
                    <a:pt x="1" y="1"/>
                  </a:moveTo>
                  <a:lnTo>
                    <a:pt x="1" y="11068"/>
                  </a:lnTo>
                  <a:lnTo>
                    <a:pt x="691" y="110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2454;p74">
            <a:extLst>
              <a:ext uri="{FF2B5EF4-FFF2-40B4-BE49-F238E27FC236}">
                <a16:creationId xmlns:a16="http://schemas.microsoft.com/office/drawing/2014/main" id="{C79EA312-5076-EBAE-CBFB-7636C687CD49}"/>
              </a:ext>
            </a:extLst>
          </p:cNvPr>
          <p:cNvGrpSpPr/>
          <p:nvPr/>
        </p:nvGrpSpPr>
        <p:grpSpPr>
          <a:xfrm>
            <a:off x="3399525" y="3286993"/>
            <a:ext cx="305449" cy="305476"/>
            <a:chOff x="3399525" y="3153643"/>
            <a:chExt cx="305449" cy="305476"/>
          </a:xfrm>
        </p:grpSpPr>
        <p:sp>
          <p:nvSpPr>
            <p:cNvPr id="414" name="Google Shape;2455;p74">
              <a:extLst>
                <a:ext uri="{FF2B5EF4-FFF2-40B4-BE49-F238E27FC236}">
                  <a16:creationId xmlns:a16="http://schemas.microsoft.com/office/drawing/2014/main" id="{FE6B2E05-61F5-9A8F-4391-D30411D8AC27}"/>
                </a:ext>
              </a:extLst>
            </p:cNvPr>
            <p:cNvSpPr/>
            <p:nvPr/>
          </p:nvSpPr>
          <p:spPr>
            <a:xfrm>
              <a:off x="3431306" y="3282643"/>
              <a:ext cx="138710" cy="134434"/>
            </a:xfrm>
            <a:custGeom>
              <a:avLst/>
              <a:gdLst/>
              <a:ahLst/>
              <a:cxnLst/>
              <a:rect l="l" t="t" r="r" b="b"/>
              <a:pathLst>
                <a:path w="5028" h="4873" extrusionOk="0">
                  <a:moveTo>
                    <a:pt x="3627" y="1"/>
                  </a:moveTo>
                  <a:lnTo>
                    <a:pt x="1" y="3631"/>
                  </a:lnTo>
                  <a:lnTo>
                    <a:pt x="370" y="4872"/>
                  </a:lnTo>
                  <a:lnTo>
                    <a:pt x="5028" y="1401"/>
                  </a:lnTo>
                  <a:lnTo>
                    <a:pt x="362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2456;p74">
              <a:extLst>
                <a:ext uri="{FF2B5EF4-FFF2-40B4-BE49-F238E27FC236}">
                  <a16:creationId xmlns:a16="http://schemas.microsoft.com/office/drawing/2014/main" id="{9BF3E2B5-2726-ABE3-A28D-CD29D32B383A}"/>
                </a:ext>
              </a:extLst>
            </p:cNvPr>
            <p:cNvSpPr/>
            <p:nvPr/>
          </p:nvSpPr>
          <p:spPr>
            <a:xfrm>
              <a:off x="3441458" y="3305044"/>
              <a:ext cx="134406" cy="122323"/>
            </a:xfrm>
            <a:custGeom>
              <a:avLst/>
              <a:gdLst/>
              <a:ahLst/>
              <a:cxnLst/>
              <a:rect l="l" t="t" r="r" b="b"/>
              <a:pathLst>
                <a:path w="4872" h="4434" extrusionOk="0">
                  <a:moveTo>
                    <a:pt x="4065" y="0"/>
                  </a:moveTo>
                  <a:lnTo>
                    <a:pt x="0" y="4062"/>
                  </a:lnTo>
                  <a:lnTo>
                    <a:pt x="1245" y="4434"/>
                  </a:lnTo>
                  <a:lnTo>
                    <a:pt x="4872" y="807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2457;p74">
              <a:extLst>
                <a:ext uri="{FF2B5EF4-FFF2-40B4-BE49-F238E27FC236}">
                  <a16:creationId xmlns:a16="http://schemas.microsoft.com/office/drawing/2014/main" id="{56B54EDC-321A-2266-54C4-914217331138}"/>
                </a:ext>
              </a:extLst>
            </p:cNvPr>
            <p:cNvSpPr/>
            <p:nvPr/>
          </p:nvSpPr>
          <p:spPr>
            <a:xfrm>
              <a:off x="3546236" y="3196514"/>
              <a:ext cx="77411" cy="104088"/>
            </a:xfrm>
            <a:custGeom>
              <a:avLst/>
              <a:gdLst/>
              <a:ahLst/>
              <a:cxnLst/>
              <a:rect l="l" t="t" r="r" b="b"/>
              <a:pathLst>
                <a:path w="2806" h="3773" extrusionOk="0">
                  <a:moveTo>
                    <a:pt x="1405" y="1"/>
                  </a:moveTo>
                  <a:lnTo>
                    <a:pt x="262" y="1139"/>
                  </a:lnTo>
                  <a:lnTo>
                    <a:pt x="0" y="2255"/>
                  </a:lnTo>
                  <a:lnTo>
                    <a:pt x="430" y="3773"/>
                  </a:lnTo>
                  <a:lnTo>
                    <a:pt x="2220" y="3284"/>
                  </a:lnTo>
                  <a:lnTo>
                    <a:pt x="2805" y="1401"/>
                  </a:lnTo>
                  <a:lnTo>
                    <a:pt x="140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2458;p74">
              <a:extLst>
                <a:ext uri="{FF2B5EF4-FFF2-40B4-BE49-F238E27FC236}">
                  <a16:creationId xmlns:a16="http://schemas.microsoft.com/office/drawing/2014/main" id="{A6F27FEC-8F55-AAD4-3E11-D3B28117959C}"/>
                </a:ext>
              </a:extLst>
            </p:cNvPr>
            <p:cNvSpPr/>
            <p:nvPr/>
          </p:nvSpPr>
          <p:spPr>
            <a:xfrm>
              <a:off x="3558209" y="3235165"/>
              <a:ext cx="104005" cy="77300"/>
            </a:xfrm>
            <a:custGeom>
              <a:avLst/>
              <a:gdLst/>
              <a:ahLst/>
              <a:cxnLst/>
              <a:rect l="l" t="t" r="r" b="b"/>
              <a:pathLst>
                <a:path w="3770" h="2802" extrusionOk="0">
                  <a:moveTo>
                    <a:pt x="2371" y="0"/>
                  </a:moveTo>
                  <a:lnTo>
                    <a:pt x="0" y="2372"/>
                  </a:lnTo>
                  <a:lnTo>
                    <a:pt x="1514" y="2801"/>
                  </a:lnTo>
                  <a:lnTo>
                    <a:pt x="2630" y="2539"/>
                  </a:lnTo>
                  <a:lnTo>
                    <a:pt x="3770" y="1399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2459;p74">
              <a:extLst>
                <a:ext uri="{FF2B5EF4-FFF2-40B4-BE49-F238E27FC236}">
                  <a16:creationId xmlns:a16="http://schemas.microsoft.com/office/drawing/2014/main" id="{6C5FACE5-5230-9BAC-EEE7-B011E7778B4C}"/>
                </a:ext>
              </a:extLst>
            </p:cNvPr>
            <p:cNvSpPr/>
            <p:nvPr/>
          </p:nvSpPr>
          <p:spPr>
            <a:xfrm>
              <a:off x="3641882" y="3176155"/>
              <a:ext cx="34264" cy="34264"/>
            </a:xfrm>
            <a:custGeom>
              <a:avLst/>
              <a:gdLst/>
              <a:ahLst/>
              <a:cxnLst/>
              <a:rect l="l" t="t" r="r" b="b"/>
              <a:pathLst>
                <a:path w="1242" h="1242" extrusionOk="0">
                  <a:moveTo>
                    <a:pt x="1011" y="0"/>
                  </a:moveTo>
                  <a:lnTo>
                    <a:pt x="0" y="1011"/>
                  </a:lnTo>
                  <a:lnTo>
                    <a:pt x="230" y="1241"/>
                  </a:lnTo>
                  <a:lnTo>
                    <a:pt x="852" y="870"/>
                  </a:lnTo>
                  <a:lnTo>
                    <a:pt x="1241" y="23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2460;p74">
              <a:extLst>
                <a:ext uri="{FF2B5EF4-FFF2-40B4-BE49-F238E27FC236}">
                  <a16:creationId xmlns:a16="http://schemas.microsoft.com/office/drawing/2014/main" id="{85BBA559-22BC-0DF9-B14B-B76427819A54}"/>
                </a:ext>
              </a:extLst>
            </p:cNvPr>
            <p:cNvSpPr/>
            <p:nvPr/>
          </p:nvSpPr>
          <p:spPr>
            <a:xfrm>
              <a:off x="3648227" y="3182555"/>
              <a:ext cx="34264" cy="34264"/>
            </a:xfrm>
            <a:custGeom>
              <a:avLst/>
              <a:gdLst/>
              <a:ahLst/>
              <a:cxnLst/>
              <a:rect l="l" t="t" r="r" b="b"/>
              <a:pathLst>
                <a:path w="1242" h="1242" extrusionOk="0">
                  <a:moveTo>
                    <a:pt x="1011" y="0"/>
                  </a:moveTo>
                  <a:lnTo>
                    <a:pt x="0" y="1011"/>
                  </a:lnTo>
                  <a:lnTo>
                    <a:pt x="230" y="1241"/>
                  </a:lnTo>
                  <a:lnTo>
                    <a:pt x="1241" y="22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2461;p74">
              <a:extLst>
                <a:ext uri="{FF2B5EF4-FFF2-40B4-BE49-F238E27FC236}">
                  <a16:creationId xmlns:a16="http://schemas.microsoft.com/office/drawing/2014/main" id="{A2D78622-A7E6-43A0-5CF7-7E0A08321604}"/>
                </a:ext>
              </a:extLst>
            </p:cNvPr>
            <p:cNvSpPr/>
            <p:nvPr/>
          </p:nvSpPr>
          <p:spPr>
            <a:xfrm>
              <a:off x="3612529" y="3153643"/>
              <a:ext cx="26705" cy="43285"/>
            </a:xfrm>
            <a:custGeom>
              <a:avLst/>
              <a:gdLst/>
              <a:ahLst/>
              <a:cxnLst/>
              <a:rect l="l" t="t" r="r" b="b"/>
              <a:pathLst>
                <a:path w="968" h="1569" extrusionOk="0">
                  <a:moveTo>
                    <a:pt x="334" y="1"/>
                  </a:moveTo>
                  <a:lnTo>
                    <a:pt x="1" y="1422"/>
                  </a:lnTo>
                  <a:lnTo>
                    <a:pt x="634" y="1569"/>
                  </a:lnTo>
                  <a:lnTo>
                    <a:pt x="967" y="150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2462;p74">
              <a:extLst>
                <a:ext uri="{FF2B5EF4-FFF2-40B4-BE49-F238E27FC236}">
                  <a16:creationId xmlns:a16="http://schemas.microsoft.com/office/drawing/2014/main" id="{31BE482C-BF02-5795-7949-B22AB5D33A2D}"/>
                </a:ext>
              </a:extLst>
            </p:cNvPr>
            <p:cNvSpPr/>
            <p:nvPr/>
          </p:nvSpPr>
          <p:spPr>
            <a:xfrm>
              <a:off x="3661634" y="3219467"/>
              <a:ext cx="43340" cy="26677"/>
            </a:xfrm>
            <a:custGeom>
              <a:avLst/>
              <a:gdLst/>
              <a:ahLst/>
              <a:cxnLst/>
              <a:rect l="l" t="t" r="r" b="b"/>
              <a:pathLst>
                <a:path w="1571" h="967" extrusionOk="0">
                  <a:moveTo>
                    <a:pt x="1421" y="0"/>
                  </a:moveTo>
                  <a:lnTo>
                    <a:pt x="1" y="333"/>
                  </a:lnTo>
                  <a:lnTo>
                    <a:pt x="150" y="967"/>
                  </a:lnTo>
                  <a:lnTo>
                    <a:pt x="1571" y="634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2463;p74">
              <a:extLst>
                <a:ext uri="{FF2B5EF4-FFF2-40B4-BE49-F238E27FC236}">
                  <a16:creationId xmlns:a16="http://schemas.microsoft.com/office/drawing/2014/main" id="{520551C1-7FDB-0BAF-CCFD-CECE8BCAE7A0}"/>
                </a:ext>
              </a:extLst>
            </p:cNvPr>
            <p:cNvSpPr/>
            <p:nvPr/>
          </p:nvSpPr>
          <p:spPr>
            <a:xfrm>
              <a:off x="3399525" y="3382813"/>
              <a:ext cx="54099" cy="54016"/>
            </a:xfrm>
            <a:custGeom>
              <a:avLst/>
              <a:gdLst/>
              <a:ahLst/>
              <a:cxnLst/>
              <a:rect l="l" t="t" r="r" b="b"/>
              <a:pathLst>
                <a:path w="1961" h="1958" extrusionOk="0">
                  <a:moveTo>
                    <a:pt x="1153" y="0"/>
                  </a:moveTo>
                  <a:lnTo>
                    <a:pt x="0" y="1151"/>
                  </a:lnTo>
                  <a:lnTo>
                    <a:pt x="808" y="1958"/>
                  </a:lnTo>
                  <a:lnTo>
                    <a:pt x="1700" y="1786"/>
                  </a:lnTo>
                  <a:lnTo>
                    <a:pt x="1960" y="80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2464;p74">
              <a:extLst>
                <a:ext uri="{FF2B5EF4-FFF2-40B4-BE49-F238E27FC236}">
                  <a16:creationId xmlns:a16="http://schemas.microsoft.com/office/drawing/2014/main" id="{E2AC51DE-22E4-EDEE-4857-21D69332DED8}"/>
                </a:ext>
              </a:extLst>
            </p:cNvPr>
            <p:cNvSpPr/>
            <p:nvPr/>
          </p:nvSpPr>
          <p:spPr>
            <a:xfrm>
              <a:off x="3421789" y="3405076"/>
              <a:ext cx="54044" cy="54044"/>
            </a:xfrm>
            <a:custGeom>
              <a:avLst/>
              <a:gdLst/>
              <a:ahLst/>
              <a:cxnLst/>
              <a:rect l="l" t="t" r="r" b="b"/>
              <a:pathLst>
                <a:path w="1959" h="1959" extrusionOk="0">
                  <a:moveTo>
                    <a:pt x="1151" y="1"/>
                  </a:moveTo>
                  <a:lnTo>
                    <a:pt x="1" y="1151"/>
                  </a:lnTo>
                  <a:lnTo>
                    <a:pt x="808" y="1958"/>
                  </a:lnTo>
                  <a:lnTo>
                    <a:pt x="1958" y="808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2465;p74">
              <a:extLst>
                <a:ext uri="{FF2B5EF4-FFF2-40B4-BE49-F238E27FC236}">
                  <a16:creationId xmlns:a16="http://schemas.microsoft.com/office/drawing/2014/main" id="{5B0B3D18-0EC3-F7BA-1A90-25E9583028E2}"/>
                </a:ext>
              </a:extLst>
            </p:cNvPr>
            <p:cNvSpPr/>
            <p:nvPr/>
          </p:nvSpPr>
          <p:spPr>
            <a:xfrm>
              <a:off x="3516221" y="3258697"/>
              <a:ext cx="56803" cy="56830"/>
            </a:xfrm>
            <a:custGeom>
              <a:avLst/>
              <a:gdLst/>
              <a:ahLst/>
              <a:cxnLst/>
              <a:rect l="l" t="t" r="r" b="b"/>
              <a:pathLst>
                <a:path w="2059" h="2060" extrusionOk="0">
                  <a:moveTo>
                    <a:pt x="1084" y="1"/>
                  </a:moveTo>
                  <a:lnTo>
                    <a:pt x="0" y="1087"/>
                  </a:lnTo>
                  <a:lnTo>
                    <a:pt x="973" y="2059"/>
                  </a:lnTo>
                  <a:lnTo>
                    <a:pt x="1770" y="1831"/>
                  </a:lnTo>
                  <a:lnTo>
                    <a:pt x="2059" y="976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2466;p74">
              <a:extLst>
                <a:ext uri="{FF2B5EF4-FFF2-40B4-BE49-F238E27FC236}">
                  <a16:creationId xmlns:a16="http://schemas.microsoft.com/office/drawing/2014/main" id="{7CDF9A21-819A-4EA4-782B-0E9DA6E42AD8}"/>
                </a:ext>
              </a:extLst>
            </p:cNvPr>
            <p:cNvSpPr/>
            <p:nvPr/>
          </p:nvSpPr>
          <p:spPr>
            <a:xfrm>
              <a:off x="3543063" y="3285594"/>
              <a:ext cx="56803" cy="56830"/>
            </a:xfrm>
            <a:custGeom>
              <a:avLst/>
              <a:gdLst/>
              <a:ahLst/>
              <a:cxnLst/>
              <a:rect l="l" t="t" r="r" b="b"/>
              <a:pathLst>
                <a:path w="2059" h="2060" extrusionOk="0">
                  <a:moveTo>
                    <a:pt x="1086" y="1"/>
                  </a:moveTo>
                  <a:lnTo>
                    <a:pt x="0" y="1084"/>
                  </a:lnTo>
                  <a:lnTo>
                    <a:pt x="975" y="2059"/>
                  </a:lnTo>
                  <a:lnTo>
                    <a:pt x="2059" y="97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2467;p74">
            <a:extLst>
              <a:ext uri="{FF2B5EF4-FFF2-40B4-BE49-F238E27FC236}">
                <a16:creationId xmlns:a16="http://schemas.microsoft.com/office/drawing/2014/main" id="{6199F9B3-0AA9-4AD0-F76D-B684A4A77E31}"/>
              </a:ext>
            </a:extLst>
          </p:cNvPr>
          <p:cNvGrpSpPr/>
          <p:nvPr/>
        </p:nvGrpSpPr>
        <p:grpSpPr>
          <a:xfrm>
            <a:off x="4148167" y="3287049"/>
            <a:ext cx="305311" cy="305366"/>
            <a:chOff x="4148167" y="3153699"/>
            <a:chExt cx="305311" cy="305366"/>
          </a:xfrm>
        </p:grpSpPr>
        <p:sp>
          <p:nvSpPr>
            <p:cNvPr id="427" name="Google Shape;2468;p74">
              <a:extLst>
                <a:ext uri="{FF2B5EF4-FFF2-40B4-BE49-F238E27FC236}">
                  <a16:creationId xmlns:a16="http://schemas.microsoft.com/office/drawing/2014/main" id="{E697C378-1A69-EF6B-3120-20F6A49866DF}"/>
                </a:ext>
              </a:extLst>
            </p:cNvPr>
            <p:cNvSpPr/>
            <p:nvPr/>
          </p:nvSpPr>
          <p:spPr>
            <a:xfrm>
              <a:off x="4148167" y="3339831"/>
              <a:ext cx="50154" cy="58486"/>
            </a:xfrm>
            <a:custGeom>
              <a:avLst/>
              <a:gdLst/>
              <a:ahLst/>
              <a:cxnLst/>
              <a:rect l="l" t="t" r="r" b="b"/>
              <a:pathLst>
                <a:path w="1818" h="2120" extrusionOk="0">
                  <a:moveTo>
                    <a:pt x="1" y="0"/>
                  </a:moveTo>
                  <a:lnTo>
                    <a:pt x="1" y="2119"/>
                  </a:lnTo>
                  <a:lnTo>
                    <a:pt x="1817" y="2119"/>
                  </a:lnTo>
                  <a:lnTo>
                    <a:pt x="1817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2469;p74">
              <a:extLst>
                <a:ext uri="{FF2B5EF4-FFF2-40B4-BE49-F238E27FC236}">
                  <a16:creationId xmlns:a16="http://schemas.microsoft.com/office/drawing/2014/main" id="{95BB1BA8-C19F-DB44-0B4B-56F7CB65BFF1}"/>
                </a:ext>
              </a:extLst>
            </p:cNvPr>
            <p:cNvSpPr/>
            <p:nvPr/>
          </p:nvSpPr>
          <p:spPr>
            <a:xfrm>
              <a:off x="4148167" y="3215164"/>
              <a:ext cx="50154" cy="58485"/>
            </a:xfrm>
            <a:custGeom>
              <a:avLst/>
              <a:gdLst/>
              <a:ahLst/>
              <a:cxnLst/>
              <a:rect l="l" t="t" r="r" b="b"/>
              <a:pathLst>
                <a:path w="1818" h="2120" extrusionOk="0">
                  <a:moveTo>
                    <a:pt x="1" y="1"/>
                  </a:moveTo>
                  <a:lnTo>
                    <a:pt x="1" y="2120"/>
                  </a:lnTo>
                  <a:lnTo>
                    <a:pt x="1817" y="2120"/>
                  </a:lnTo>
                  <a:lnTo>
                    <a:pt x="181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2470;p74">
              <a:extLst>
                <a:ext uri="{FF2B5EF4-FFF2-40B4-BE49-F238E27FC236}">
                  <a16:creationId xmlns:a16="http://schemas.microsoft.com/office/drawing/2014/main" id="{E1B5918E-FBB6-F746-8167-BC598BEEF9CB}"/>
                </a:ext>
              </a:extLst>
            </p:cNvPr>
            <p:cNvSpPr/>
            <p:nvPr/>
          </p:nvSpPr>
          <p:spPr>
            <a:xfrm>
              <a:off x="4185769" y="3153699"/>
              <a:ext cx="157359" cy="305311"/>
            </a:xfrm>
            <a:custGeom>
              <a:avLst/>
              <a:gdLst/>
              <a:ahLst/>
              <a:cxnLst/>
              <a:rect l="l" t="t" r="r" b="b"/>
              <a:pathLst>
                <a:path w="5704" h="11067" extrusionOk="0">
                  <a:moveTo>
                    <a:pt x="614" y="1"/>
                  </a:moveTo>
                  <a:lnTo>
                    <a:pt x="0" y="614"/>
                  </a:lnTo>
                  <a:lnTo>
                    <a:pt x="0" y="10453"/>
                  </a:lnTo>
                  <a:lnTo>
                    <a:pt x="614" y="11066"/>
                  </a:lnTo>
                  <a:lnTo>
                    <a:pt x="4860" y="11066"/>
                  </a:lnTo>
                  <a:lnTo>
                    <a:pt x="5703" y="5532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2471;p74">
              <a:extLst>
                <a:ext uri="{FF2B5EF4-FFF2-40B4-BE49-F238E27FC236}">
                  <a16:creationId xmlns:a16="http://schemas.microsoft.com/office/drawing/2014/main" id="{78991036-1FA4-517B-AF28-ACB57341356C}"/>
                </a:ext>
              </a:extLst>
            </p:cNvPr>
            <p:cNvSpPr/>
            <p:nvPr/>
          </p:nvSpPr>
          <p:spPr>
            <a:xfrm>
              <a:off x="4319320" y="3153699"/>
              <a:ext cx="134158" cy="305366"/>
            </a:xfrm>
            <a:custGeom>
              <a:avLst/>
              <a:gdLst/>
              <a:ahLst/>
              <a:cxnLst/>
              <a:rect l="l" t="t" r="r" b="b"/>
              <a:pathLst>
                <a:path w="4863" h="11069" extrusionOk="0">
                  <a:moveTo>
                    <a:pt x="1" y="1"/>
                  </a:moveTo>
                  <a:lnTo>
                    <a:pt x="1" y="11068"/>
                  </a:lnTo>
                  <a:lnTo>
                    <a:pt x="4249" y="11068"/>
                  </a:lnTo>
                  <a:lnTo>
                    <a:pt x="4862" y="10455"/>
                  </a:lnTo>
                  <a:lnTo>
                    <a:pt x="4862" y="616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2472;p74">
              <a:extLst>
                <a:ext uri="{FF2B5EF4-FFF2-40B4-BE49-F238E27FC236}">
                  <a16:creationId xmlns:a16="http://schemas.microsoft.com/office/drawing/2014/main" id="{C515EFCE-D3CD-876F-60C3-5F43943BDCE0}"/>
                </a:ext>
              </a:extLst>
            </p:cNvPr>
            <p:cNvSpPr/>
            <p:nvPr/>
          </p:nvSpPr>
          <p:spPr>
            <a:xfrm>
              <a:off x="4223343" y="3192018"/>
              <a:ext cx="110819" cy="229500"/>
            </a:xfrm>
            <a:custGeom>
              <a:avLst/>
              <a:gdLst/>
              <a:ahLst/>
              <a:cxnLst/>
              <a:rect l="l" t="t" r="r" b="b"/>
              <a:pathLst>
                <a:path w="4017" h="8319" extrusionOk="0">
                  <a:moveTo>
                    <a:pt x="0" y="0"/>
                  </a:moveTo>
                  <a:lnTo>
                    <a:pt x="0" y="8319"/>
                  </a:lnTo>
                  <a:lnTo>
                    <a:pt x="3488" y="8319"/>
                  </a:lnTo>
                  <a:lnTo>
                    <a:pt x="4016" y="416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2473;p74">
              <a:extLst>
                <a:ext uri="{FF2B5EF4-FFF2-40B4-BE49-F238E27FC236}">
                  <a16:creationId xmlns:a16="http://schemas.microsoft.com/office/drawing/2014/main" id="{F46E8C91-7E3D-D668-8AB3-BD3B81DF8E06}"/>
                </a:ext>
              </a:extLst>
            </p:cNvPr>
            <p:cNvSpPr/>
            <p:nvPr/>
          </p:nvSpPr>
          <p:spPr>
            <a:xfrm>
              <a:off x="4319320" y="3191907"/>
              <a:ext cx="96004" cy="229611"/>
            </a:xfrm>
            <a:custGeom>
              <a:avLst/>
              <a:gdLst/>
              <a:ahLst/>
              <a:cxnLst/>
              <a:rect l="l" t="t" r="r" b="b"/>
              <a:pathLst>
                <a:path w="3480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3480" y="8323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2474;p74">
              <a:extLst>
                <a:ext uri="{FF2B5EF4-FFF2-40B4-BE49-F238E27FC236}">
                  <a16:creationId xmlns:a16="http://schemas.microsoft.com/office/drawing/2014/main" id="{E9673EC5-428E-AFE4-24DA-90B4624E23CD}"/>
                </a:ext>
              </a:extLst>
            </p:cNvPr>
            <p:cNvSpPr/>
            <p:nvPr/>
          </p:nvSpPr>
          <p:spPr>
            <a:xfrm>
              <a:off x="4261469" y="3248572"/>
              <a:ext cx="72693" cy="116226"/>
            </a:xfrm>
            <a:custGeom>
              <a:avLst/>
              <a:gdLst/>
              <a:ahLst/>
              <a:cxnLst/>
              <a:rect l="l" t="t" r="r" b="b"/>
              <a:pathLst>
                <a:path w="2635" h="4213" extrusionOk="0">
                  <a:moveTo>
                    <a:pt x="1405" y="1"/>
                  </a:moveTo>
                  <a:lnTo>
                    <a:pt x="1405" y="1405"/>
                  </a:lnTo>
                  <a:lnTo>
                    <a:pt x="1" y="1405"/>
                  </a:lnTo>
                  <a:lnTo>
                    <a:pt x="1" y="2788"/>
                  </a:lnTo>
                  <a:lnTo>
                    <a:pt x="1405" y="2788"/>
                  </a:lnTo>
                  <a:lnTo>
                    <a:pt x="1405" y="4212"/>
                  </a:lnTo>
                  <a:lnTo>
                    <a:pt x="2106" y="4212"/>
                  </a:lnTo>
                  <a:lnTo>
                    <a:pt x="2634" y="2108"/>
                  </a:lnTo>
                  <a:lnTo>
                    <a:pt x="2106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2475;p74">
              <a:extLst>
                <a:ext uri="{FF2B5EF4-FFF2-40B4-BE49-F238E27FC236}">
                  <a16:creationId xmlns:a16="http://schemas.microsoft.com/office/drawing/2014/main" id="{8A1B235D-CEC6-BA6A-8F81-A23542B21201}"/>
                </a:ext>
              </a:extLst>
            </p:cNvPr>
            <p:cNvSpPr/>
            <p:nvPr/>
          </p:nvSpPr>
          <p:spPr>
            <a:xfrm>
              <a:off x="4319320" y="3248572"/>
              <a:ext cx="58430" cy="116336"/>
            </a:xfrm>
            <a:custGeom>
              <a:avLst/>
              <a:gdLst/>
              <a:ahLst/>
              <a:cxnLst/>
              <a:rect l="l" t="t" r="r" b="b"/>
              <a:pathLst>
                <a:path w="2118" h="4217" extrusionOk="0">
                  <a:moveTo>
                    <a:pt x="1" y="1"/>
                  </a:moveTo>
                  <a:lnTo>
                    <a:pt x="1" y="4216"/>
                  </a:lnTo>
                  <a:lnTo>
                    <a:pt x="691" y="4216"/>
                  </a:lnTo>
                  <a:lnTo>
                    <a:pt x="691" y="2788"/>
                  </a:lnTo>
                  <a:lnTo>
                    <a:pt x="2118" y="2788"/>
                  </a:lnTo>
                  <a:lnTo>
                    <a:pt x="2118" y="1405"/>
                  </a:lnTo>
                  <a:lnTo>
                    <a:pt x="691" y="1405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2476;p74">
            <a:extLst>
              <a:ext uri="{FF2B5EF4-FFF2-40B4-BE49-F238E27FC236}">
                <a16:creationId xmlns:a16="http://schemas.microsoft.com/office/drawing/2014/main" id="{B438CB9D-FBB3-3AC1-1381-4123111F38D7}"/>
              </a:ext>
            </a:extLst>
          </p:cNvPr>
          <p:cNvGrpSpPr/>
          <p:nvPr/>
        </p:nvGrpSpPr>
        <p:grpSpPr>
          <a:xfrm>
            <a:off x="4884423" y="3286993"/>
            <a:ext cx="262467" cy="305421"/>
            <a:chOff x="4884423" y="3153643"/>
            <a:chExt cx="262467" cy="305421"/>
          </a:xfrm>
        </p:grpSpPr>
        <p:sp>
          <p:nvSpPr>
            <p:cNvPr id="436" name="Google Shape;2477;p74">
              <a:extLst>
                <a:ext uri="{FF2B5EF4-FFF2-40B4-BE49-F238E27FC236}">
                  <a16:creationId xmlns:a16="http://schemas.microsoft.com/office/drawing/2014/main" id="{00416263-29CF-995F-DA41-D2288192F36E}"/>
                </a:ext>
              </a:extLst>
            </p:cNvPr>
            <p:cNvSpPr/>
            <p:nvPr/>
          </p:nvSpPr>
          <p:spPr>
            <a:xfrm>
              <a:off x="4889388" y="3330203"/>
              <a:ext cx="17877" cy="62044"/>
            </a:xfrm>
            <a:custGeom>
              <a:avLst/>
              <a:gdLst/>
              <a:ahLst/>
              <a:cxnLst/>
              <a:rect l="l" t="t" r="r" b="b"/>
              <a:pathLst>
                <a:path w="648" h="2249" extrusionOk="0">
                  <a:moveTo>
                    <a:pt x="648" y="0"/>
                  </a:moveTo>
                  <a:lnTo>
                    <a:pt x="0" y="555"/>
                  </a:lnTo>
                  <a:lnTo>
                    <a:pt x="0" y="2248"/>
                  </a:lnTo>
                  <a:lnTo>
                    <a:pt x="648" y="2248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2478;p74">
              <a:extLst>
                <a:ext uri="{FF2B5EF4-FFF2-40B4-BE49-F238E27FC236}">
                  <a16:creationId xmlns:a16="http://schemas.microsoft.com/office/drawing/2014/main" id="{9397A5EB-195B-C464-7132-5F6BA724504E}"/>
                </a:ext>
              </a:extLst>
            </p:cNvPr>
            <p:cNvSpPr/>
            <p:nvPr/>
          </p:nvSpPr>
          <p:spPr>
            <a:xfrm>
              <a:off x="5124324" y="3330203"/>
              <a:ext cx="17904" cy="62044"/>
            </a:xfrm>
            <a:custGeom>
              <a:avLst/>
              <a:gdLst/>
              <a:ahLst/>
              <a:cxnLst/>
              <a:rect l="l" t="t" r="r" b="b"/>
              <a:pathLst>
                <a:path w="649" h="2249" extrusionOk="0">
                  <a:moveTo>
                    <a:pt x="0" y="0"/>
                  </a:moveTo>
                  <a:lnTo>
                    <a:pt x="0" y="2248"/>
                  </a:lnTo>
                  <a:lnTo>
                    <a:pt x="648" y="2248"/>
                  </a:lnTo>
                  <a:lnTo>
                    <a:pt x="648" y="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2479;p74">
              <a:extLst>
                <a:ext uri="{FF2B5EF4-FFF2-40B4-BE49-F238E27FC236}">
                  <a16:creationId xmlns:a16="http://schemas.microsoft.com/office/drawing/2014/main" id="{C87DB175-F069-4246-C9C1-0AE4DB2D4A0B}"/>
                </a:ext>
              </a:extLst>
            </p:cNvPr>
            <p:cNvSpPr/>
            <p:nvPr/>
          </p:nvSpPr>
          <p:spPr>
            <a:xfrm>
              <a:off x="4933473" y="3209729"/>
              <a:ext cx="100529" cy="40002"/>
            </a:xfrm>
            <a:custGeom>
              <a:avLst/>
              <a:gdLst/>
              <a:ahLst/>
              <a:cxnLst/>
              <a:rect l="l" t="t" r="r" b="b"/>
              <a:pathLst>
                <a:path w="3644" h="1450" extrusionOk="0">
                  <a:moveTo>
                    <a:pt x="0" y="0"/>
                  </a:moveTo>
                  <a:lnTo>
                    <a:pt x="0" y="1449"/>
                  </a:lnTo>
                  <a:lnTo>
                    <a:pt x="2983" y="1449"/>
                  </a:lnTo>
                  <a:lnTo>
                    <a:pt x="3643" y="725"/>
                  </a:lnTo>
                  <a:lnTo>
                    <a:pt x="2983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2480;p74">
              <a:extLst>
                <a:ext uri="{FF2B5EF4-FFF2-40B4-BE49-F238E27FC236}">
                  <a16:creationId xmlns:a16="http://schemas.microsoft.com/office/drawing/2014/main" id="{243ADC22-AD22-C79A-4AD6-0EC5C55C4859}"/>
                </a:ext>
              </a:extLst>
            </p:cNvPr>
            <p:cNvSpPr/>
            <p:nvPr/>
          </p:nvSpPr>
          <p:spPr>
            <a:xfrm>
              <a:off x="5015822" y="3209729"/>
              <a:ext cx="82238" cy="40002"/>
            </a:xfrm>
            <a:custGeom>
              <a:avLst/>
              <a:gdLst/>
              <a:ahLst/>
              <a:cxnLst/>
              <a:rect l="l" t="t" r="r" b="b"/>
              <a:pathLst>
                <a:path w="2981" h="1450" extrusionOk="0">
                  <a:moveTo>
                    <a:pt x="0" y="0"/>
                  </a:moveTo>
                  <a:lnTo>
                    <a:pt x="0" y="1449"/>
                  </a:lnTo>
                  <a:lnTo>
                    <a:pt x="2981" y="1449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2481;p74">
              <a:extLst>
                <a:ext uri="{FF2B5EF4-FFF2-40B4-BE49-F238E27FC236}">
                  <a16:creationId xmlns:a16="http://schemas.microsoft.com/office/drawing/2014/main" id="{3F56DBF3-20F4-7777-5B5F-11EBA521E8D4}"/>
                </a:ext>
              </a:extLst>
            </p:cNvPr>
            <p:cNvSpPr/>
            <p:nvPr/>
          </p:nvSpPr>
          <p:spPr>
            <a:xfrm>
              <a:off x="5077839" y="3153643"/>
              <a:ext cx="39947" cy="167015"/>
            </a:xfrm>
            <a:custGeom>
              <a:avLst/>
              <a:gdLst/>
              <a:ahLst/>
              <a:cxnLst/>
              <a:rect l="l" t="t" r="r" b="b"/>
              <a:pathLst>
                <a:path w="1448" h="6054" extrusionOk="0">
                  <a:moveTo>
                    <a:pt x="0" y="1"/>
                  </a:moveTo>
                  <a:lnTo>
                    <a:pt x="0" y="6053"/>
                  </a:lnTo>
                  <a:lnTo>
                    <a:pt x="1447" y="6053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2482;p74">
              <a:extLst>
                <a:ext uri="{FF2B5EF4-FFF2-40B4-BE49-F238E27FC236}">
                  <a16:creationId xmlns:a16="http://schemas.microsoft.com/office/drawing/2014/main" id="{F2E36616-9EDC-DDCB-340E-00F141E9ED36}"/>
                </a:ext>
              </a:extLst>
            </p:cNvPr>
            <p:cNvSpPr/>
            <p:nvPr/>
          </p:nvSpPr>
          <p:spPr>
            <a:xfrm>
              <a:off x="4913196" y="3153643"/>
              <a:ext cx="40002" cy="167015"/>
            </a:xfrm>
            <a:custGeom>
              <a:avLst/>
              <a:gdLst/>
              <a:ahLst/>
              <a:cxnLst/>
              <a:rect l="l" t="t" r="r" b="b"/>
              <a:pathLst>
                <a:path w="1450" h="6054" extrusionOk="0">
                  <a:moveTo>
                    <a:pt x="1" y="1"/>
                  </a:moveTo>
                  <a:lnTo>
                    <a:pt x="1" y="6053"/>
                  </a:lnTo>
                  <a:lnTo>
                    <a:pt x="1450" y="6053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2483;p74">
              <a:extLst>
                <a:ext uri="{FF2B5EF4-FFF2-40B4-BE49-F238E27FC236}">
                  <a16:creationId xmlns:a16="http://schemas.microsoft.com/office/drawing/2014/main" id="{C3CF3B82-3EC8-FFA1-A161-1F0684F7E946}"/>
                </a:ext>
              </a:extLst>
            </p:cNvPr>
            <p:cNvSpPr/>
            <p:nvPr/>
          </p:nvSpPr>
          <p:spPr>
            <a:xfrm>
              <a:off x="4889388" y="3305154"/>
              <a:ext cx="111481" cy="39947"/>
            </a:xfrm>
            <a:custGeom>
              <a:avLst/>
              <a:gdLst/>
              <a:ahLst/>
              <a:cxnLst/>
              <a:rect l="l" t="t" r="r" b="b"/>
              <a:pathLst>
                <a:path w="4041" h="1448" extrusionOk="0">
                  <a:moveTo>
                    <a:pt x="0" y="0"/>
                  </a:moveTo>
                  <a:lnTo>
                    <a:pt x="0" y="1447"/>
                  </a:lnTo>
                  <a:lnTo>
                    <a:pt x="3536" y="1447"/>
                  </a:lnTo>
                  <a:lnTo>
                    <a:pt x="4040" y="725"/>
                  </a:lnTo>
                  <a:lnTo>
                    <a:pt x="3536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2484;p74">
              <a:extLst>
                <a:ext uri="{FF2B5EF4-FFF2-40B4-BE49-F238E27FC236}">
                  <a16:creationId xmlns:a16="http://schemas.microsoft.com/office/drawing/2014/main" id="{8590FE85-68D3-3E84-A6F1-93F0E9AFBA0F}"/>
                </a:ext>
              </a:extLst>
            </p:cNvPr>
            <p:cNvSpPr/>
            <p:nvPr/>
          </p:nvSpPr>
          <p:spPr>
            <a:xfrm>
              <a:off x="5030802" y="3305154"/>
              <a:ext cx="111426" cy="39947"/>
            </a:xfrm>
            <a:custGeom>
              <a:avLst/>
              <a:gdLst/>
              <a:ahLst/>
              <a:cxnLst/>
              <a:rect l="l" t="t" r="r" b="b"/>
              <a:pathLst>
                <a:path w="4039" h="1448" extrusionOk="0">
                  <a:moveTo>
                    <a:pt x="505" y="0"/>
                  </a:moveTo>
                  <a:lnTo>
                    <a:pt x="0" y="725"/>
                  </a:lnTo>
                  <a:lnTo>
                    <a:pt x="505" y="1447"/>
                  </a:lnTo>
                  <a:lnTo>
                    <a:pt x="4038" y="1447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2485;p74">
              <a:extLst>
                <a:ext uri="{FF2B5EF4-FFF2-40B4-BE49-F238E27FC236}">
                  <a16:creationId xmlns:a16="http://schemas.microsoft.com/office/drawing/2014/main" id="{B981FD7D-839C-E55E-56B3-6082FB6EFE0C}"/>
                </a:ext>
              </a:extLst>
            </p:cNvPr>
            <p:cNvSpPr/>
            <p:nvPr/>
          </p:nvSpPr>
          <p:spPr>
            <a:xfrm>
              <a:off x="4884423" y="3360826"/>
              <a:ext cx="116943" cy="98074"/>
            </a:xfrm>
            <a:custGeom>
              <a:avLst/>
              <a:gdLst/>
              <a:ahLst/>
              <a:cxnLst/>
              <a:rect l="l" t="t" r="r" b="b"/>
              <a:pathLst>
                <a:path w="4239" h="3555" extrusionOk="0">
                  <a:moveTo>
                    <a:pt x="826" y="0"/>
                  </a:moveTo>
                  <a:lnTo>
                    <a:pt x="0" y="1189"/>
                  </a:lnTo>
                  <a:lnTo>
                    <a:pt x="3413" y="3554"/>
                  </a:lnTo>
                  <a:lnTo>
                    <a:pt x="4238" y="2367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2486;p74">
              <a:extLst>
                <a:ext uri="{FF2B5EF4-FFF2-40B4-BE49-F238E27FC236}">
                  <a16:creationId xmlns:a16="http://schemas.microsoft.com/office/drawing/2014/main" id="{A3651C21-BDE5-8703-21AF-66CD9198512C}"/>
                </a:ext>
              </a:extLst>
            </p:cNvPr>
            <p:cNvSpPr/>
            <p:nvPr/>
          </p:nvSpPr>
          <p:spPr>
            <a:xfrm>
              <a:off x="5029947" y="3360991"/>
              <a:ext cx="116943" cy="98074"/>
            </a:xfrm>
            <a:custGeom>
              <a:avLst/>
              <a:gdLst/>
              <a:ahLst/>
              <a:cxnLst/>
              <a:rect l="l" t="t" r="r" b="b"/>
              <a:pathLst>
                <a:path w="4239" h="3555" extrusionOk="0">
                  <a:moveTo>
                    <a:pt x="3413" y="0"/>
                  </a:moveTo>
                  <a:lnTo>
                    <a:pt x="1" y="2365"/>
                  </a:lnTo>
                  <a:lnTo>
                    <a:pt x="824" y="3554"/>
                  </a:lnTo>
                  <a:lnTo>
                    <a:pt x="4239" y="1187"/>
                  </a:lnTo>
                  <a:lnTo>
                    <a:pt x="3413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2487;p74">
              <a:extLst>
                <a:ext uri="{FF2B5EF4-FFF2-40B4-BE49-F238E27FC236}">
                  <a16:creationId xmlns:a16="http://schemas.microsoft.com/office/drawing/2014/main" id="{7D07BE03-E167-60ED-D28C-7CF1660BDBF3}"/>
                </a:ext>
              </a:extLst>
            </p:cNvPr>
            <p:cNvSpPr/>
            <p:nvPr/>
          </p:nvSpPr>
          <p:spPr>
            <a:xfrm>
              <a:off x="4986579" y="3305154"/>
              <a:ext cx="43837" cy="40002"/>
            </a:xfrm>
            <a:custGeom>
              <a:avLst/>
              <a:gdLst/>
              <a:ahLst/>
              <a:cxnLst/>
              <a:rect l="l" t="t" r="r" b="b"/>
              <a:pathLst>
                <a:path w="1589" h="1450" extrusionOk="0">
                  <a:moveTo>
                    <a:pt x="1" y="0"/>
                  </a:moveTo>
                  <a:lnTo>
                    <a:pt x="1" y="1449"/>
                  </a:lnTo>
                  <a:lnTo>
                    <a:pt x="1048" y="1449"/>
                  </a:lnTo>
                  <a:lnTo>
                    <a:pt x="1589" y="725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2488;p74">
              <a:extLst>
                <a:ext uri="{FF2B5EF4-FFF2-40B4-BE49-F238E27FC236}">
                  <a16:creationId xmlns:a16="http://schemas.microsoft.com/office/drawing/2014/main" id="{871227A5-FBD7-D6BE-77E4-713090637950}"/>
                </a:ext>
              </a:extLst>
            </p:cNvPr>
            <p:cNvSpPr/>
            <p:nvPr/>
          </p:nvSpPr>
          <p:spPr>
            <a:xfrm>
              <a:off x="5015822" y="3305154"/>
              <a:ext cx="28636" cy="40002"/>
            </a:xfrm>
            <a:custGeom>
              <a:avLst/>
              <a:gdLst/>
              <a:ahLst/>
              <a:cxnLst/>
              <a:rect l="l" t="t" r="r" b="b"/>
              <a:pathLst>
                <a:path w="1038" h="1450" extrusionOk="0">
                  <a:moveTo>
                    <a:pt x="0" y="0"/>
                  </a:moveTo>
                  <a:lnTo>
                    <a:pt x="0" y="1449"/>
                  </a:lnTo>
                  <a:lnTo>
                    <a:pt x="1037" y="1449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2489;p74">
            <a:extLst>
              <a:ext uri="{FF2B5EF4-FFF2-40B4-BE49-F238E27FC236}">
                <a16:creationId xmlns:a16="http://schemas.microsoft.com/office/drawing/2014/main" id="{48B37C69-B334-184B-52D2-420FD97FDA07}"/>
              </a:ext>
            </a:extLst>
          </p:cNvPr>
          <p:cNvGrpSpPr/>
          <p:nvPr/>
        </p:nvGrpSpPr>
        <p:grpSpPr>
          <a:xfrm>
            <a:off x="5574055" y="3287269"/>
            <a:ext cx="309421" cy="304980"/>
            <a:chOff x="5574055" y="3153919"/>
            <a:chExt cx="309421" cy="304980"/>
          </a:xfrm>
        </p:grpSpPr>
        <p:sp>
          <p:nvSpPr>
            <p:cNvPr id="449" name="Google Shape;2490;p74">
              <a:extLst>
                <a:ext uri="{FF2B5EF4-FFF2-40B4-BE49-F238E27FC236}">
                  <a16:creationId xmlns:a16="http://schemas.microsoft.com/office/drawing/2014/main" id="{293528EC-5CA5-7986-34FC-9006320E735D}"/>
                </a:ext>
              </a:extLst>
            </p:cNvPr>
            <p:cNvSpPr/>
            <p:nvPr/>
          </p:nvSpPr>
          <p:spPr>
            <a:xfrm>
              <a:off x="5575131" y="3153919"/>
              <a:ext cx="274937" cy="283434"/>
            </a:xfrm>
            <a:custGeom>
              <a:avLst/>
              <a:gdLst/>
              <a:ahLst/>
              <a:cxnLst/>
              <a:rect l="l" t="t" r="r" b="b"/>
              <a:pathLst>
                <a:path w="9966" h="10274" extrusionOk="0">
                  <a:moveTo>
                    <a:pt x="7306" y="1"/>
                  </a:moveTo>
                  <a:cubicBezTo>
                    <a:pt x="6676" y="1"/>
                    <a:pt x="6050" y="160"/>
                    <a:pt x="5499" y="459"/>
                  </a:cubicBezTo>
                  <a:cubicBezTo>
                    <a:pt x="4922" y="776"/>
                    <a:pt x="4432" y="1242"/>
                    <a:pt x="4087" y="1809"/>
                  </a:cubicBezTo>
                  <a:lnTo>
                    <a:pt x="1617" y="5865"/>
                  </a:lnTo>
                  <a:cubicBezTo>
                    <a:pt x="1280" y="6015"/>
                    <a:pt x="971" y="6235"/>
                    <a:pt x="716" y="6511"/>
                  </a:cubicBezTo>
                  <a:cubicBezTo>
                    <a:pt x="254" y="7014"/>
                    <a:pt x="0" y="7670"/>
                    <a:pt x="0" y="8356"/>
                  </a:cubicBezTo>
                  <a:cubicBezTo>
                    <a:pt x="0" y="9042"/>
                    <a:pt x="258" y="9696"/>
                    <a:pt x="723" y="10196"/>
                  </a:cubicBezTo>
                  <a:cubicBezTo>
                    <a:pt x="747" y="10223"/>
                    <a:pt x="769" y="10247"/>
                    <a:pt x="795" y="10273"/>
                  </a:cubicBezTo>
                  <a:lnTo>
                    <a:pt x="1606" y="10116"/>
                  </a:lnTo>
                  <a:lnTo>
                    <a:pt x="1796" y="9274"/>
                  </a:lnTo>
                  <a:cubicBezTo>
                    <a:pt x="1786" y="9256"/>
                    <a:pt x="1774" y="9244"/>
                    <a:pt x="1764" y="9232"/>
                  </a:cubicBezTo>
                  <a:cubicBezTo>
                    <a:pt x="1304" y="8737"/>
                    <a:pt x="1304" y="7962"/>
                    <a:pt x="1762" y="7466"/>
                  </a:cubicBezTo>
                  <a:cubicBezTo>
                    <a:pt x="1978" y="7230"/>
                    <a:pt x="2260" y="7095"/>
                    <a:pt x="2551" y="7056"/>
                  </a:cubicBezTo>
                  <a:lnTo>
                    <a:pt x="5298" y="2542"/>
                  </a:lnTo>
                  <a:cubicBezTo>
                    <a:pt x="5748" y="1802"/>
                    <a:pt x="6524" y="1413"/>
                    <a:pt x="7308" y="1413"/>
                  </a:cubicBezTo>
                  <a:cubicBezTo>
                    <a:pt x="7902" y="1413"/>
                    <a:pt x="8501" y="1637"/>
                    <a:pt x="8967" y="2102"/>
                  </a:cubicBezTo>
                  <a:lnTo>
                    <a:pt x="9725" y="1912"/>
                  </a:lnTo>
                  <a:lnTo>
                    <a:pt x="9965" y="1103"/>
                  </a:lnTo>
                  <a:cubicBezTo>
                    <a:pt x="9253" y="392"/>
                    <a:pt x="8311" y="1"/>
                    <a:pt x="7306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2491;p74">
              <a:extLst>
                <a:ext uri="{FF2B5EF4-FFF2-40B4-BE49-F238E27FC236}">
                  <a16:creationId xmlns:a16="http://schemas.microsoft.com/office/drawing/2014/main" id="{4837457F-841D-0BDF-D2FB-1514E0C2AC8A}"/>
                </a:ext>
              </a:extLst>
            </p:cNvPr>
            <p:cNvSpPr/>
            <p:nvPr/>
          </p:nvSpPr>
          <p:spPr>
            <a:xfrm>
              <a:off x="5597063" y="3183935"/>
              <a:ext cx="286413" cy="274965"/>
            </a:xfrm>
            <a:custGeom>
              <a:avLst/>
              <a:gdLst/>
              <a:ahLst/>
              <a:cxnLst/>
              <a:rect l="l" t="t" r="r" b="b"/>
              <a:pathLst>
                <a:path w="10382" h="9967" extrusionOk="0">
                  <a:moveTo>
                    <a:pt x="9166" y="1"/>
                  </a:moveTo>
                  <a:lnTo>
                    <a:pt x="8172" y="1004"/>
                  </a:lnTo>
                  <a:cubicBezTo>
                    <a:pt x="9245" y="2081"/>
                    <a:pt x="9031" y="3879"/>
                    <a:pt x="7730" y="4673"/>
                  </a:cubicBezTo>
                  <a:lnTo>
                    <a:pt x="3213" y="7419"/>
                  </a:lnTo>
                  <a:cubicBezTo>
                    <a:pt x="3179" y="7694"/>
                    <a:pt x="3056" y="7958"/>
                    <a:pt x="2844" y="8170"/>
                  </a:cubicBezTo>
                  <a:cubicBezTo>
                    <a:pt x="2588" y="8425"/>
                    <a:pt x="2255" y="8553"/>
                    <a:pt x="1922" y="8553"/>
                  </a:cubicBezTo>
                  <a:cubicBezTo>
                    <a:pt x="1589" y="8553"/>
                    <a:pt x="1256" y="8425"/>
                    <a:pt x="1001" y="8170"/>
                  </a:cubicBezTo>
                  <a:lnTo>
                    <a:pt x="0" y="9173"/>
                  </a:lnTo>
                  <a:cubicBezTo>
                    <a:pt x="507" y="9679"/>
                    <a:pt x="1201" y="9966"/>
                    <a:pt x="1919" y="9966"/>
                  </a:cubicBezTo>
                  <a:cubicBezTo>
                    <a:pt x="2646" y="9966"/>
                    <a:pt x="3328" y="9684"/>
                    <a:pt x="3843" y="9169"/>
                  </a:cubicBezTo>
                  <a:cubicBezTo>
                    <a:pt x="4085" y="8927"/>
                    <a:pt x="4273" y="8650"/>
                    <a:pt x="4408" y="8346"/>
                  </a:cubicBezTo>
                  <a:lnTo>
                    <a:pt x="8460" y="5877"/>
                  </a:lnTo>
                  <a:cubicBezTo>
                    <a:pt x="9455" y="5272"/>
                    <a:pt x="10103" y="4265"/>
                    <a:pt x="10242" y="3111"/>
                  </a:cubicBezTo>
                  <a:cubicBezTo>
                    <a:pt x="10381" y="1958"/>
                    <a:pt x="9990" y="822"/>
                    <a:pt x="9166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2492;p74">
              <a:extLst>
                <a:ext uri="{FF2B5EF4-FFF2-40B4-BE49-F238E27FC236}">
                  <a16:creationId xmlns:a16="http://schemas.microsoft.com/office/drawing/2014/main" id="{4BEF6B7B-E6FF-4A58-F00F-F06AA502825C}"/>
                </a:ext>
              </a:extLst>
            </p:cNvPr>
            <p:cNvSpPr/>
            <p:nvPr/>
          </p:nvSpPr>
          <p:spPr>
            <a:xfrm>
              <a:off x="5632734" y="3206611"/>
              <a:ext cx="90239" cy="101577"/>
            </a:xfrm>
            <a:custGeom>
              <a:avLst/>
              <a:gdLst/>
              <a:ahLst/>
              <a:cxnLst/>
              <a:rect l="l" t="t" r="r" b="b"/>
              <a:pathLst>
                <a:path w="3271" h="3682" extrusionOk="0">
                  <a:moveTo>
                    <a:pt x="1635" y="0"/>
                  </a:moveTo>
                  <a:lnTo>
                    <a:pt x="1" y="2684"/>
                  </a:lnTo>
                  <a:lnTo>
                    <a:pt x="1635" y="3681"/>
                  </a:lnTo>
                  <a:lnTo>
                    <a:pt x="3270" y="997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2493;p74">
              <a:extLst>
                <a:ext uri="{FF2B5EF4-FFF2-40B4-BE49-F238E27FC236}">
                  <a16:creationId xmlns:a16="http://schemas.microsoft.com/office/drawing/2014/main" id="{1DB50122-2AA5-FFB2-8049-B8D9CC26467E}"/>
                </a:ext>
              </a:extLst>
            </p:cNvPr>
            <p:cNvSpPr/>
            <p:nvPr/>
          </p:nvSpPr>
          <p:spPr>
            <a:xfrm>
              <a:off x="5574055" y="3386096"/>
              <a:ext cx="68334" cy="66320"/>
            </a:xfrm>
            <a:custGeom>
              <a:avLst/>
              <a:gdLst/>
              <a:ahLst/>
              <a:cxnLst/>
              <a:rect l="l" t="t" r="r" b="b"/>
              <a:pathLst>
                <a:path w="2477" h="2404" extrusionOk="0">
                  <a:moveTo>
                    <a:pt x="1963" y="0"/>
                  </a:moveTo>
                  <a:cubicBezTo>
                    <a:pt x="1777" y="0"/>
                    <a:pt x="1591" y="71"/>
                    <a:pt x="1450" y="212"/>
                  </a:cubicBezTo>
                  <a:lnTo>
                    <a:pt x="283" y="1377"/>
                  </a:lnTo>
                  <a:cubicBezTo>
                    <a:pt x="1" y="1659"/>
                    <a:pt x="1" y="2121"/>
                    <a:pt x="283" y="2404"/>
                  </a:cubicBezTo>
                  <a:lnTo>
                    <a:pt x="1583" y="1585"/>
                  </a:lnTo>
                  <a:lnTo>
                    <a:pt x="2477" y="212"/>
                  </a:lnTo>
                  <a:cubicBezTo>
                    <a:pt x="2336" y="71"/>
                    <a:pt x="2149" y="0"/>
                    <a:pt x="1963" y="0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2494;p74">
              <a:extLst>
                <a:ext uri="{FF2B5EF4-FFF2-40B4-BE49-F238E27FC236}">
                  <a16:creationId xmlns:a16="http://schemas.microsoft.com/office/drawing/2014/main" id="{E2F589E4-7E4B-B147-D530-963BE8E32D8D}"/>
                </a:ext>
              </a:extLst>
            </p:cNvPr>
            <p:cNvSpPr/>
            <p:nvPr/>
          </p:nvSpPr>
          <p:spPr>
            <a:xfrm>
              <a:off x="5796603" y="3163685"/>
              <a:ext cx="68279" cy="66320"/>
            </a:xfrm>
            <a:custGeom>
              <a:avLst/>
              <a:gdLst/>
              <a:ahLst/>
              <a:cxnLst/>
              <a:rect l="l" t="t" r="r" b="b"/>
              <a:pathLst>
                <a:path w="2475" h="2404" extrusionOk="0">
                  <a:moveTo>
                    <a:pt x="1961" y="0"/>
                  </a:moveTo>
                  <a:cubicBezTo>
                    <a:pt x="1775" y="0"/>
                    <a:pt x="1588" y="71"/>
                    <a:pt x="1447" y="212"/>
                  </a:cubicBezTo>
                  <a:lnTo>
                    <a:pt x="283" y="1376"/>
                  </a:lnTo>
                  <a:cubicBezTo>
                    <a:pt x="0" y="1659"/>
                    <a:pt x="0" y="2121"/>
                    <a:pt x="283" y="2404"/>
                  </a:cubicBezTo>
                  <a:lnTo>
                    <a:pt x="1699" y="1556"/>
                  </a:lnTo>
                  <a:lnTo>
                    <a:pt x="2474" y="212"/>
                  </a:lnTo>
                  <a:cubicBezTo>
                    <a:pt x="2333" y="71"/>
                    <a:pt x="2147" y="0"/>
                    <a:pt x="1961" y="0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2495;p74">
              <a:extLst>
                <a:ext uri="{FF2B5EF4-FFF2-40B4-BE49-F238E27FC236}">
                  <a16:creationId xmlns:a16="http://schemas.microsoft.com/office/drawing/2014/main" id="{17D494C6-9F0A-43CF-9FA6-8A2765B252C6}"/>
                </a:ext>
              </a:extLst>
            </p:cNvPr>
            <p:cNvSpPr/>
            <p:nvPr/>
          </p:nvSpPr>
          <p:spPr>
            <a:xfrm>
              <a:off x="5581862" y="3391944"/>
              <a:ext cx="68334" cy="66376"/>
            </a:xfrm>
            <a:custGeom>
              <a:avLst/>
              <a:gdLst/>
              <a:ahLst/>
              <a:cxnLst/>
              <a:rect l="l" t="t" r="r" b="b"/>
              <a:pathLst>
                <a:path w="2477" h="2406" extrusionOk="0">
                  <a:moveTo>
                    <a:pt x="2194" y="0"/>
                  </a:moveTo>
                  <a:lnTo>
                    <a:pt x="0" y="2192"/>
                  </a:lnTo>
                  <a:cubicBezTo>
                    <a:pt x="144" y="2334"/>
                    <a:pt x="330" y="2405"/>
                    <a:pt x="515" y="2405"/>
                  </a:cubicBezTo>
                  <a:cubicBezTo>
                    <a:pt x="701" y="2405"/>
                    <a:pt x="886" y="2334"/>
                    <a:pt x="1027" y="2192"/>
                  </a:cubicBezTo>
                  <a:lnTo>
                    <a:pt x="2194" y="1027"/>
                  </a:lnTo>
                  <a:cubicBezTo>
                    <a:pt x="2476" y="745"/>
                    <a:pt x="2476" y="283"/>
                    <a:pt x="2194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2496;p74">
              <a:extLst>
                <a:ext uri="{FF2B5EF4-FFF2-40B4-BE49-F238E27FC236}">
                  <a16:creationId xmlns:a16="http://schemas.microsoft.com/office/drawing/2014/main" id="{725DD791-968C-D046-3A38-7DC43E29FD4D}"/>
                </a:ext>
              </a:extLst>
            </p:cNvPr>
            <p:cNvSpPr/>
            <p:nvPr/>
          </p:nvSpPr>
          <p:spPr>
            <a:xfrm>
              <a:off x="5804273" y="3169561"/>
              <a:ext cx="68334" cy="66348"/>
            </a:xfrm>
            <a:custGeom>
              <a:avLst/>
              <a:gdLst/>
              <a:ahLst/>
              <a:cxnLst/>
              <a:rect l="l" t="t" r="r" b="b"/>
              <a:pathLst>
                <a:path w="2477" h="2405" extrusionOk="0">
                  <a:moveTo>
                    <a:pt x="2194" y="1"/>
                  </a:moveTo>
                  <a:lnTo>
                    <a:pt x="1" y="2193"/>
                  </a:lnTo>
                  <a:cubicBezTo>
                    <a:pt x="144" y="2334"/>
                    <a:pt x="330" y="2405"/>
                    <a:pt x="516" y="2405"/>
                  </a:cubicBezTo>
                  <a:cubicBezTo>
                    <a:pt x="701" y="2405"/>
                    <a:pt x="887" y="2334"/>
                    <a:pt x="1028" y="2193"/>
                  </a:cubicBezTo>
                  <a:lnTo>
                    <a:pt x="2194" y="1028"/>
                  </a:lnTo>
                  <a:cubicBezTo>
                    <a:pt x="2477" y="746"/>
                    <a:pt x="2477" y="283"/>
                    <a:pt x="2194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2497;p74">
            <a:extLst>
              <a:ext uri="{FF2B5EF4-FFF2-40B4-BE49-F238E27FC236}">
                <a16:creationId xmlns:a16="http://schemas.microsoft.com/office/drawing/2014/main" id="{40C4EB18-A66E-F00C-C145-52AED93738E5}"/>
              </a:ext>
            </a:extLst>
          </p:cNvPr>
          <p:cNvGrpSpPr/>
          <p:nvPr/>
        </p:nvGrpSpPr>
        <p:grpSpPr>
          <a:xfrm>
            <a:off x="6360906" y="3287380"/>
            <a:ext cx="157856" cy="304732"/>
            <a:chOff x="6360906" y="3154030"/>
            <a:chExt cx="157856" cy="304732"/>
          </a:xfrm>
        </p:grpSpPr>
        <p:sp>
          <p:nvSpPr>
            <p:cNvPr id="457" name="Google Shape;2498;p74">
              <a:extLst>
                <a:ext uri="{FF2B5EF4-FFF2-40B4-BE49-F238E27FC236}">
                  <a16:creationId xmlns:a16="http://schemas.microsoft.com/office/drawing/2014/main" id="{00F2C456-4A7C-7B18-BF02-99EAB6B425B9}"/>
                </a:ext>
              </a:extLst>
            </p:cNvPr>
            <p:cNvSpPr/>
            <p:nvPr/>
          </p:nvSpPr>
          <p:spPr>
            <a:xfrm>
              <a:off x="6403446" y="3154030"/>
              <a:ext cx="17904" cy="41188"/>
            </a:xfrm>
            <a:custGeom>
              <a:avLst/>
              <a:gdLst/>
              <a:ahLst/>
              <a:cxnLst/>
              <a:rect l="l" t="t" r="r" b="b"/>
              <a:pathLst>
                <a:path w="649" h="1493" extrusionOk="0">
                  <a:moveTo>
                    <a:pt x="0" y="1"/>
                  </a:moveTo>
                  <a:lnTo>
                    <a:pt x="0" y="1492"/>
                  </a:lnTo>
                  <a:lnTo>
                    <a:pt x="648" y="1492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2499;p74">
              <a:extLst>
                <a:ext uri="{FF2B5EF4-FFF2-40B4-BE49-F238E27FC236}">
                  <a16:creationId xmlns:a16="http://schemas.microsoft.com/office/drawing/2014/main" id="{248D6663-2753-EAB2-99B8-B77C7763A22A}"/>
                </a:ext>
              </a:extLst>
            </p:cNvPr>
            <p:cNvSpPr/>
            <p:nvPr/>
          </p:nvSpPr>
          <p:spPr>
            <a:xfrm>
              <a:off x="6458290" y="3154030"/>
              <a:ext cx="17904" cy="41188"/>
            </a:xfrm>
            <a:custGeom>
              <a:avLst/>
              <a:gdLst/>
              <a:ahLst/>
              <a:cxnLst/>
              <a:rect l="l" t="t" r="r" b="b"/>
              <a:pathLst>
                <a:path w="649" h="1493" extrusionOk="0">
                  <a:moveTo>
                    <a:pt x="0" y="1"/>
                  </a:moveTo>
                  <a:lnTo>
                    <a:pt x="0" y="1492"/>
                  </a:lnTo>
                  <a:lnTo>
                    <a:pt x="648" y="1492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2500;p74">
              <a:extLst>
                <a:ext uri="{FF2B5EF4-FFF2-40B4-BE49-F238E27FC236}">
                  <a16:creationId xmlns:a16="http://schemas.microsoft.com/office/drawing/2014/main" id="{6424EAFB-3765-A552-271E-7F8F38B886C7}"/>
                </a:ext>
              </a:extLst>
            </p:cNvPr>
            <p:cNvSpPr/>
            <p:nvPr/>
          </p:nvSpPr>
          <p:spPr>
            <a:xfrm>
              <a:off x="6373541" y="3186169"/>
              <a:ext cx="99425" cy="130406"/>
            </a:xfrm>
            <a:custGeom>
              <a:avLst/>
              <a:gdLst/>
              <a:ahLst/>
              <a:cxnLst/>
              <a:rect l="l" t="t" r="r" b="b"/>
              <a:pathLst>
                <a:path w="3604" h="4727" extrusionOk="0">
                  <a:moveTo>
                    <a:pt x="824" y="0"/>
                  </a:moveTo>
                  <a:lnTo>
                    <a:pt x="824" y="2"/>
                  </a:lnTo>
                  <a:lnTo>
                    <a:pt x="824" y="1181"/>
                  </a:lnTo>
                  <a:lnTo>
                    <a:pt x="1" y="1849"/>
                  </a:lnTo>
                  <a:lnTo>
                    <a:pt x="1" y="3698"/>
                  </a:lnTo>
                  <a:lnTo>
                    <a:pt x="2402" y="4727"/>
                  </a:lnTo>
                  <a:lnTo>
                    <a:pt x="3603" y="2136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2501;p74">
              <a:extLst>
                <a:ext uri="{FF2B5EF4-FFF2-40B4-BE49-F238E27FC236}">
                  <a16:creationId xmlns:a16="http://schemas.microsoft.com/office/drawing/2014/main" id="{94CBDBE2-3EC1-A3E6-A47B-5FE47F2B429C}"/>
                </a:ext>
              </a:extLst>
            </p:cNvPr>
            <p:cNvSpPr/>
            <p:nvPr/>
          </p:nvSpPr>
          <p:spPr>
            <a:xfrm>
              <a:off x="6439806" y="3186279"/>
              <a:ext cx="66210" cy="130461"/>
            </a:xfrm>
            <a:custGeom>
              <a:avLst/>
              <a:gdLst/>
              <a:ahLst/>
              <a:cxnLst/>
              <a:rect l="l" t="t" r="r" b="b"/>
              <a:pathLst>
                <a:path w="2400" h="4729" extrusionOk="0">
                  <a:moveTo>
                    <a:pt x="0" y="0"/>
                  </a:moveTo>
                  <a:lnTo>
                    <a:pt x="0" y="4729"/>
                  </a:lnTo>
                  <a:lnTo>
                    <a:pt x="2400" y="3700"/>
                  </a:lnTo>
                  <a:lnTo>
                    <a:pt x="2400" y="1849"/>
                  </a:lnTo>
                  <a:lnTo>
                    <a:pt x="1578" y="1179"/>
                  </a:lnTo>
                  <a:lnTo>
                    <a:pt x="1578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2502;p74">
              <a:extLst>
                <a:ext uri="{FF2B5EF4-FFF2-40B4-BE49-F238E27FC236}">
                  <a16:creationId xmlns:a16="http://schemas.microsoft.com/office/drawing/2014/main" id="{093D5B2A-6970-4D3A-C564-7D6B201C0861}"/>
                </a:ext>
              </a:extLst>
            </p:cNvPr>
            <p:cNvSpPr/>
            <p:nvPr/>
          </p:nvSpPr>
          <p:spPr>
            <a:xfrm>
              <a:off x="6360906" y="3288160"/>
              <a:ext cx="97191" cy="170601"/>
            </a:xfrm>
            <a:custGeom>
              <a:avLst/>
              <a:gdLst/>
              <a:ahLst/>
              <a:cxnLst/>
              <a:rect l="l" t="t" r="r" b="b"/>
              <a:pathLst>
                <a:path w="3523" h="6184" extrusionOk="0">
                  <a:moveTo>
                    <a:pt x="1867" y="1"/>
                  </a:moveTo>
                  <a:lnTo>
                    <a:pt x="344" y="1643"/>
                  </a:lnTo>
                  <a:lnTo>
                    <a:pt x="1" y="6184"/>
                  </a:lnTo>
                  <a:lnTo>
                    <a:pt x="2223" y="6184"/>
                  </a:lnTo>
                  <a:lnTo>
                    <a:pt x="2652" y="2792"/>
                  </a:lnTo>
                  <a:lnTo>
                    <a:pt x="2866" y="2792"/>
                  </a:lnTo>
                  <a:lnTo>
                    <a:pt x="3522" y="1248"/>
                  </a:lnTo>
                  <a:lnTo>
                    <a:pt x="2866" y="3"/>
                  </a:lnTo>
                  <a:lnTo>
                    <a:pt x="1867" y="3"/>
                  </a:lnTo>
                  <a:lnTo>
                    <a:pt x="1867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2503;p74">
              <a:extLst>
                <a:ext uri="{FF2B5EF4-FFF2-40B4-BE49-F238E27FC236}">
                  <a16:creationId xmlns:a16="http://schemas.microsoft.com/office/drawing/2014/main" id="{1610B9AE-6093-CE9A-11DE-7C4193333C5C}"/>
                </a:ext>
              </a:extLst>
            </p:cNvPr>
            <p:cNvSpPr/>
            <p:nvPr/>
          </p:nvSpPr>
          <p:spPr>
            <a:xfrm>
              <a:off x="6370258" y="3288215"/>
              <a:ext cx="42071" cy="45354"/>
            </a:xfrm>
            <a:custGeom>
              <a:avLst/>
              <a:gdLst/>
              <a:ahLst/>
              <a:cxnLst/>
              <a:rect l="l" t="t" r="r" b="b"/>
              <a:pathLst>
                <a:path w="1525" h="1644" extrusionOk="0">
                  <a:moveTo>
                    <a:pt x="126" y="1"/>
                  </a:moveTo>
                  <a:lnTo>
                    <a:pt x="1" y="1643"/>
                  </a:lnTo>
                  <a:lnTo>
                    <a:pt x="501" y="1643"/>
                  </a:lnTo>
                  <a:cubicBezTo>
                    <a:pt x="1066" y="1643"/>
                    <a:pt x="1524" y="1185"/>
                    <a:pt x="1524" y="620"/>
                  </a:cubicBezTo>
                  <a:lnTo>
                    <a:pt x="1524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2504;p74">
              <a:extLst>
                <a:ext uri="{FF2B5EF4-FFF2-40B4-BE49-F238E27FC236}">
                  <a16:creationId xmlns:a16="http://schemas.microsoft.com/office/drawing/2014/main" id="{852AFAC3-58D5-6F3C-2823-FE32CA38CCCE}"/>
                </a:ext>
              </a:extLst>
            </p:cNvPr>
            <p:cNvSpPr/>
            <p:nvPr/>
          </p:nvSpPr>
          <p:spPr>
            <a:xfrm>
              <a:off x="6439806" y="3288160"/>
              <a:ext cx="78955" cy="170601"/>
            </a:xfrm>
            <a:custGeom>
              <a:avLst/>
              <a:gdLst/>
              <a:ahLst/>
              <a:cxnLst/>
              <a:rect l="l" t="t" r="r" b="b"/>
              <a:pathLst>
                <a:path w="2862" h="6184" extrusionOk="0">
                  <a:moveTo>
                    <a:pt x="995" y="1"/>
                  </a:moveTo>
                  <a:lnTo>
                    <a:pt x="995" y="3"/>
                  </a:lnTo>
                  <a:lnTo>
                    <a:pt x="0" y="3"/>
                  </a:lnTo>
                  <a:lnTo>
                    <a:pt x="0" y="2792"/>
                  </a:lnTo>
                  <a:lnTo>
                    <a:pt x="212" y="2792"/>
                  </a:lnTo>
                  <a:lnTo>
                    <a:pt x="642" y="6184"/>
                  </a:lnTo>
                  <a:lnTo>
                    <a:pt x="2862" y="6184"/>
                  </a:lnTo>
                  <a:lnTo>
                    <a:pt x="2519" y="1643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2505;p74">
              <a:extLst>
                <a:ext uri="{FF2B5EF4-FFF2-40B4-BE49-F238E27FC236}">
                  <a16:creationId xmlns:a16="http://schemas.microsoft.com/office/drawing/2014/main" id="{88FD08F6-711D-3915-001F-858950A020D8}"/>
                </a:ext>
              </a:extLst>
            </p:cNvPr>
            <p:cNvSpPr/>
            <p:nvPr/>
          </p:nvSpPr>
          <p:spPr>
            <a:xfrm>
              <a:off x="6467807" y="3288215"/>
              <a:ext cx="42071" cy="45354"/>
            </a:xfrm>
            <a:custGeom>
              <a:avLst/>
              <a:gdLst/>
              <a:ahLst/>
              <a:cxnLst/>
              <a:rect l="l" t="t" r="r" b="b"/>
              <a:pathLst>
                <a:path w="1525" h="1644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185"/>
                    <a:pt x="459" y="1643"/>
                    <a:pt x="1024" y="1643"/>
                  </a:cubicBezTo>
                  <a:lnTo>
                    <a:pt x="1524" y="1643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2506;p74">
              <a:extLst>
                <a:ext uri="{FF2B5EF4-FFF2-40B4-BE49-F238E27FC236}">
                  <a16:creationId xmlns:a16="http://schemas.microsoft.com/office/drawing/2014/main" id="{0CDC52A3-FBE8-E78F-E5C5-DCB97FBC500A}"/>
                </a:ext>
              </a:extLst>
            </p:cNvPr>
            <p:cNvSpPr/>
            <p:nvPr/>
          </p:nvSpPr>
          <p:spPr>
            <a:xfrm>
              <a:off x="6421874" y="3233868"/>
              <a:ext cx="27256" cy="18015"/>
            </a:xfrm>
            <a:custGeom>
              <a:avLst/>
              <a:gdLst/>
              <a:ahLst/>
              <a:cxnLst/>
              <a:rect l="l" t="t" r="r" b="b"/>
              <a:pathLst>
                <a:path w="988" h="653" extrusionOk="0">
                  <a:moveTo>
                    <a:pt x="0" y="1"/>
                  </a:moveTo>
                  <a:lnTo>
                    <a:pt x="0" y="3"/>
                  </a:lnTo>
                  <a:lnTo>
                    <a:pt x="0" y="653"/>
                  </a:lnTo>
                  <a:lnTo>
                    <a:pt x="658" y="653"/>
                  </a:lnTo>
                  <a:lnTo>
                    <a:pt x="987" y="326"/>
                  </a:lnTo>
                  <a:lnTo>
                    <a:pt x="658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2507;p74">
              <a:extLst>
                <a:ext uri="{FF2B5EF4-FFF2-40B4-BE49-F238E27FC236}">
                  <a16:creationId xmlns:a16="http://schemas.microsoft.com/office/drawing/2014/main" id="{4B5354EA-726D-DA40-4511-8C5A484E1100}"/>
                </a:ext>
              </a:extLst>
            </p:cNvPr>
            <p:cNvSpPr/>
            <p:nvPr/>
          </p:nvSpPr>
          <p:spPr>
            <a:xfrm>
              <a:off x="6440358" y="3233923"/>
              <a:ext cx="17959" cy="17959"/>
            </a:xfrm>
            <a:custGeom>
              <a:avLst/>
              <a:gdLst/>
              <a:ahLst/>
              <a:cxnLst/>
              <a:rect l="l" t="t" r="r" b="b"/>
              <a:pathLst>
                <a:path w="651" h="651" extrusionOk="0">
                  <a:moveTo>
                    <a:pt x="0" y="1"/>
                  </a:moveTo>
                  <a:lnTo>
                    <a:pt x="0" y="651"/>
                  </a:lnTo>
                  <a:lnTo>
                    <a:pt x="650" y="651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2508;p74">
            <a:extLst>
              <a:ext uri="{FF2B5EF4-FFF2-40B4-BE49-F238E27FC236}">
                <a16:creationId xmlns:a16="http://schemas.microsoft.com/office/drawing/2014/main" id="{EB1D328F-7751-F963-B9B1-68FF44DFDAC7}"/>
              </a:ext>
            </a:extLst>
          </p:cNvPr>
          <p:cNvGrpSpPr/>
          <p:nvPr/>
        </p:nvGrpSpPr>
        <p:grpSpPr>
          <a:xfrm>
            <a:off x="7008412" y="3286993"/>
            <a:ext cx="305394" cy="305532"/>
            <a:chOff x="7008412" y="3153643"/>
            <a:chExt cx="305394" cy="305532"/>
          </a:xfrm>
        </p:grpSpPr>
        <p:sp>
          <p:nvSpPr>
            <p:cNvPr id="468" name="Google Shape;2509;p74">
              <a:extLst>
                <a:ext uri="{FF2B5EF4-FFF2-40B4-BE49-F238E27FC236}">
                  <a16:creationId xmlns:a16="http://schemas.microsoft.com/office/drawing/2014/main" id="{605AFA00-983F-BB29-9A2A-8869C4E976C7}"/>
                </a:ext>
              </a:extLst>
            </p:cNvPr>
            <p:cNvSpPr/>
            <p:nvPr/>
          </p:nvSpPr>
          <p:spPr>
            <a:xfrm>
              <a:off x="7064470" y="3246282"/>
              <a:ext cx="149745" cy="106764"/>
            </a:xfrm>
            <a:custGeom>
              <a:avLst/>
              <a:gdLst/>
              <a:ahLst/>
              <a:cxnLst/>
              <a:rect l="l" t="t" r="r" b="b"/>
              <a:pathLst>
                <a:path w="5428" h="3870" extrusionOk="0">
                  <a:moveTo>
                    <a:pt x="0" y="1"/>
                  </a:moveTo>
                  <a:lnTo>
                    <a:pt x="0" y="3870"/>
                  </a:lnTo>
                  <a:lnTo>
                    <a:pt x="5427" y="3870"/>
                  </a:lnTo>
                  <a:lnTo>
                    <a:pt x="5427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510;p74">
              <a:extLst>
                <a:ext uri="{FF2B5EF4-FFF2-40B4-BE49-F238E27FC236}">
                  <a16:creationId xmlns:a16="http://schemas.microsoft.com/office/drawing/2014/main" id="{172CCACD-4F99-F635-40A6-4998B0A2CC45}"/>
                </a:ext>
              </a:extLst>
            </p:cNvPr>
            <p:cNvSpPr/>
            <p:nvPr/>
          </p:nvSpPr>
          <p:spPr>
            <a:xfrm>
              <a:off x="7008743" y="3181645"/>
              <a:ext cx="127289" cy="118516"/>
            </a:xfrm>
            <a:custGeom>
              <a:avLst/>
              <a:gdLst/>
              <a:ahLst/>
              <a:cxnLst/>
              <a:rect l="l" t="t" r="r" b="b"/>
              <a:pathLst>
                <a:path w="4614" h="4296" extrusionOk="0">
                  <a:moveTo>
                    <a:pt x="1088" y="1"/>
                  </a:moveTo>
                  <a:cubicBezTo>
                    <a:pt x="473" y="596"/>
                    <a:pt x="69" y="1412"/>
                    <a:pt x="0" y="2320"/>
                  </a:cubicBezTo>
                  <a:lnTo>
                    <a:pt x="1768" y="4049"/>
                  </a:lnTo>
                  <a:lnTo>
                    <a:pt x="3841" y="4295"/>
                  </a:lnTo>
                  <a:lnTo>
                    <a:pt x="3837" y="2596"/>
                  </a:lnTo>
                  <a:lnTo>
                    <a:pt x="4614" y="1817"/>
                  </a:lnTo>
                  <a:lnTo>
                    <a:pt x="2941" y="92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511;p74">
              <a:extLst>
                <a:ext uri="{FF2B5EF4-FFF2-40B4-BE49-F238E27FC236}">
                  <a16:creationId xmlns:a16="http://schemas.microsoft.com/office/drawing/2014/main" id="{5777AD40-A1B7-7DB2-825D-EB6B811BCA28}"/>
                </a:ext>
              </a:extLst>
            </p:cNvPr>
            <p:cNvSpPr/>
            <p:nvPr/>
          </p:nvSpPr>
          <p:spPr>
            <a:xfrm>
              <a:off x="7008412" y="3324907"/>
              <a:ext cx="106184" cy="133992"/>
            </a:xfrm>
            <a:custGeom>
              <a:avLst/>
              <a:gdLst/>
              <a:ahLst/>
              <a:cxnLst/>
              <a:rect l="l" t="t" r="r" b="b"/>
              <a:pathLst>
                <a:path w="3849" h="4857" extrusionOk="0">
                  <a:moveTo>
                    <a:pt x="0" y="0"/>
                  </a:moveTo>
                  <a:lnTo>
                    <a:pt x="0" y="2876"/>
                  </a:lnTo>
                  <a:lnTo>
                    <a:pt x="1926" y="4442"/>
                  </a:lnTo>
                  <a:lnTo>
                    <a:pt x="3849" y="4856"/>
                  </a:lnTo>
                  <a:lnTo>
                    <a:pt x="3849" y="1980"/>
                  </a:lnTo>
                  <a:lnTo>
                    <a:pt x="1926" y="4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512;p74">
              <a:extLst>
                <a:ext uri="{FF2B5EF4-FFF2-40B4-BE49-F238E27FC236}">
                  <a16:creationId xmlns:a16="http://schemas.microsoft.com/office/drawing/2014/main" id="{BD6526A8-86F8-F798-38C9-2F4BD5963B49}"/>
                </a:ext>
              </a:extLst>
            </p:cNvPr>
            <p:cNvSpPr/>
            <p:nvPr/>
          </p:nvSpPr>
          <p:spPr>
            <a:xfrm>
              <a:off x="7038813" y="3153864"/>
              <a:ext cx="175401" cy="78155"/>
            </a:xfrm>
            <a:custGeom>
              <a:avLst/>
              <a:gdLst/>
              <a:ahLst/>
              <a:cxnLst/>
              <a:rect l="l" t="t" r="r" b="b"/>
              <a:pathLst>
                <a:path w="6358" h="2833" extrusionOk="0">
                  <a:moveTo>
                    <a:pt x="2511" y="1"/>
                  </a:moveTo>
                  <a:cubicBezTo>
                    <a:pt x="1534" y="1"/>
                    <a:pt x="648" y="388"/>
                    <a:pt x="0" y="1016"/>
                  </a:cubicBezTo>
                  <a:lnTo>
                    <a:pt x="3526" y="2832"/>
                  </a:lnTo>
                  <a:lnTo>
                    <a:pt x="6357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513;p74">
              <a:extLst>
                <a:ext uri="{FF2B5EF4-FFF2-40B4-BE49-F238E27FC236}">
                  <a16:creationId xmlns:a16="http://schemas.microsoft.com/office/drawing/2014/main" id="{58829DD4-B1D8-930D-29EC-715FA11E8354}"/>
                </a:ext>
              </a:extLst>
            </p:cNvPr>
            <p:cNvSpPr/>
            <p:nvPr/>
          </p:nvSpPr>
          <p:spPr>
            <a:xfrm>
              <a:off x="7008467" y="3404469"/>
              <a:ext cx="106129" cy="54706"/>
            </a:xfrm>
            <a:custGeom>
              <a:avLst/>
              <a:gdLst/>
              <a:ahLst/>
              <a:cxnLst/>
              <a:rect l="l" t="t" r="r" b="b"/>
              <a:pathLst>
                <a:path w="3847" h="1983" extrusionOk="0">
                  <a:moveTo>
                    <a:pt x="0" y="0"/>
                  </a:moveTo>
                  <a:lnTo>
                    <a:pt x="0" y="1982"/>
                  </a:lnTo>
                  <a:lnTo>
                    <a:pt x="3847" y="1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514;p74">
              <a:extLst>
                <a:ext uri="{FF2B5EF4-FFF2-40B4-BE49-F238E27FC236}">
                  <a16:creationId xmlns:a16="http://schemas.microsoft.com/office/drawing/2014/main" id="{E26B21B7-BAB0-149F-CDF2-D4D94226BF23}"/>
                </a:ext>
              </a:extLst>
            </p:cNvPr>
            <p:cNvSpPr/>
            <p:nvPr/>
          </p:nvSpPr>
          <p:spPr>
            <a:xfrm>
              <a:off x="7008467" y="3245620"/>
              <a:ext cx="106129" cy="133937"/>
            </a:xfrm>
            <a:custGeom>
              <a:avLst/>
              <a:gdLst/>
              <a:ahLst/>
              <a:cxnLst/>
              <a:rect l="l" t="t" r="r" b="b"/>
              <a:pathLst>
                <a:path w="3847" h="4855" extrusionOk="0">
                  <a:moveTo>
                    <a:pt x="10" y="1"/>
                  </a:moveTo>
                  <a:cubicBezTo>
                    <a:pt x="2" y="92"/>
                    <a:pt x="0" y="182"/>
                    <a:pt x="0" y="277"/>
                  </a:cubicBezTo>
                  <a:lnTo>
                    <a:pt x="0" y="2872"/>
                  </a:lnTo>
                  <a:lnTo>
                    <a:pt x="3847" y="4854"/>
                  </a:lnTo>
                  <a:lnTo>
                    <a:pt x="3847" y="197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515;p74">
              <a:extLst>
                <a:ext uri="{FF2B5EF4-FFF2-40B4-BE49-F238E27FC236}">
                  <a16:creationId xmlns:a16="http://schemas.microsoft.com/office/drawing/2014/main" id="{89DDAD44-2553-2274-AD70-3B506579F31C}"/>
                </a:ext>
              </a:extLst>
            </p:cNvPr>
            <p:cNvSpPr/>
            <p:nvPr/>
          </p:nvSpPr>
          <p:spPr>
            <a:xfrm>
              <a:off x="7114569" y="3153643"/>
              <a:ext cx="116392" cy="199182"/>
            </a:xfrm>
            <a:custGeom>
              <a:avLst/>
              <a:gdLst/>
              <a:ahLst/>
              <a:cxnLst/>
              <a:rect l="l" t="t" r="r" b="b"/>
              <a:pathLst>
                <a:path w="4219" h="7220" extrusionOk="0">
                  <a:moveTo>
                    <a:pt x="3611" y="1"/>
                  </a:moveTo>
                  <a:cubicBezTo>
                    <a:pt x="1619" y="1"/>
                    <a:pt x="1" y="1617"/>
                    <a:pt x="1" y="3611"/>
                  </a:cubicBezTo>
                  <a:cubicBezTo>
                    <a:pt x="1" y="5603"/>
                    <a:pt x="1619" y="7220"/>
                    <a:pt x="3611" y="7220"/>
                  </a:cubicBezTo>
                  <a:lnTo>
                    <a:pt x="4219" y="3611"/>
                  </a:lnTo>
                  <a:lnTo>
                    <a:pt x="3611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516;p74">
              <a:extLst>
                <a:ext uri="{FF2B5EF4-FFF2-40B4-BE49-F238E27FC236}">
                  <a16:creationId xmlns:a16="http://schemas.microsoft.com/office/drawing/2014/main" id="{26A65201-6703-42B5-AED2-C1999CC54FC5}"/>
                </a:ext>
              </a:extLst>
            </p:cNvPr>
            <p:cNvSpPr/>
            <p:nvPr/>
          </p:nvSpPr>
          <p:spPr>
            <a:xfrm>
              <a:off x="7214187" y="3153643"/>
              <a:ext cx="99618" cy="199127"/>
            </a:xfrm>
            <a:custGeom>
              <a:avLst/>
              <a:gdLst/>
              <a:ahLst/>
              <a:cxnLst/>
              <a:rect l="l" t="t" r="r" b="b"/>
              <a:pathLst>
                <a:path w="3611" h="7218" extrusionOk="0">
                  <a:moveTo>
                    <a:pt x="0" y="1"/>
                  </a:moveTo>
                  <a:lnTo>
                    <a:pt x="0" y="7218"/>
                  </a:lnTo>
                  <a:cubicBezTo>
                    <a:pt x="1994" y="7218"/>
                    <a:pt x="3611" y="5601"/>
                    <a:pt x="3611" y="3607"/>
                  </a:cubicBezTo>
                  <a:cubicBezTo>
                    <a:pt x="3611" y="1615"/>
                    <a:pt x="1994" y="1"/>
                    <a:pt x="0" y="1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517;p74">
              <a:extLst>
                <a:ext uri="{FF2B5EF4-FFF2-40B4-BE49-F238E27FC236}">
                  <a16:creationId xmlns:a16="http://schemas.microsoft.com/office/drawing/2014/main" id="{030E4A69-956A-1384-0F12-EE184261691A}"/>
                </a:ext>
              </a:extLst>
            </p:cNvPr>
            <p:cNvSpPr/>
            <p:nvPr/>
          </p:nvSpPr>
          <p:spPr>
            <a:xfrm>
              <a:off x="7174047" y="3213177"/>
              <a:ext cx="60141" cy="80197"/>
            </a:xfrm>
            <a:custGeom>
              <a:avLst/>
              <a:gdLst/>
              <a:ahLst/>
              <a:cxnLst/>
              <a:rect l="l" t="t" r="r" b="b"/>
              <a:pathLst>
                <a:path w="2180" h="2907" extrusionOk="0">
                  <a:moveTo>
                    <a:pt x="1446" y="0"/>
                  </a:moveTo>
                  <a:cubicBezTo>
                    <a:pt x="646" y="0"/>
                    <a:pt x="0" y="650"/>
                    <a:pt x="0" y="1453"/>
                  </a:cubicBezTo>
                  <a:cubicBezTo>
                    <a:pt x="0" y="2254"/>
                    <a:pt x="650" y="2906"/>
                    <a:pt x="1453" y="2906"/>
                  </a:cubicBezTo>
                  <a:lnTo>
                    <a:pt x="2180" y="1453"/>
                  </a:lnTo>
                  <a:lnTo>
                    <a:pt x="1453" y="0"/>
                  </a:lnTo>
                  <a:cubicBezTo>
                    <a:pt x="1451" y="0"/>
                    <a:pt x="1448" y="0"/>
                    <a:pt x="1446" y="0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518;p74">
              <a:extLst>
                <a:ext uri="{FF2B5EF4-FFF2-40B4-BE49-F238E27FC236}">
                  <a16:creationId xmlns:a16="http://schemas.microsoft.com/office/drawing/2014/main" id="{349D4081-B8D2-EEAA-2A2E-A382E41AA685}"/>
                </a:ext>
              </a:extLst>
            </p:cNvPr>
            <p:cNvSpPr/>
            <p:nvPr/>
          </p:nvSpPr>
          <p:spPr>
            <a:xfrm>
              <a:off x="7214187" y="3213067"/>
              <a:ext cx="40112" cy="80307"/>
            </a:xfrm>
            <a:custGeom>
              <a:avLst/>
              <a:gdLst/>
              <a:ahLst/>
              <a:cxnLst/>
              <a:rect l="l" t="t" r="r" b="b"/>
              <a:pathLst>
                <a:path w="1454" h="2911" extrusionOk="0">
                  <a:moveTo>
                    <a:pt x="0" y="0"/>
                  </a:moveTo>
                  <a:lnTo>
                    <a:pt x="0" y="2910"/>
                  </a:lnTo>
                  <a:cubicBezTo>
                    <a:pt x="801" y="2910"/>
                    <a:pt x="1453" y="2258"/>
                    <a:pt x="1453" y="1457"/>
                  </a:cubicBezTo>
                  <a:cubicBezTo>
                    <a:pt x="1453" y="652"/>
                    <a:pt x="803" y="0"/>
                    <a:pt x="0" y="0"/>
                  </a:cubicBez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2519;p74">
            <a:extLst>
              <a:ext uri="{FF2B5EF4-FFF2-40B4-BE49-F238E27FC236}">
                <a16:creationId xmlns:a16="http://schemas.microsoft.com/office/drawing/2014/main" id="{9EBDE4C6-6F15-8376-2830-AFE2C8E1E4B2}"/>
              </a:ext>
            </a:extLst>
          </p:cNvPr>
          <p:cNvGrpSpPr/>
          <p:nvPr/>
        </p:nvGrpSpPr>
        <p:grpSpPr>
          <a:xfrm>
            <a:off x="7748585" y="3287049"/>
            <a:ext cx="274082" cy="305311"/>
            <a:chOff x="7748585" y="3153699"/>
            <a:chExt cx="274082" cy="305311"/>
          </a:xfrm>
        </p:grpSpPr>
        <p:sp>
          <p:nvSpPr>
            <p:cNvPr id="479" name="Google Shape;2520;p74">
              <a:extLst>
                <a:ext uri="{FF2B5EF4-FFF2-40B4-BE49-F238E27FC236}">
                  <a16:creationId xmlns:a16="http://schemas.microsoft.com/office/drawing/2014/main" id="{787C4D82-B32C-B9C1-B0E4-88B1376259D3}"/>
                </a:ext>
              </a:extLst>
            </p:cNvPr>
            <p:cNvSpPr/>
            <p:nvPr/>
          </p:nvSpPr>
          <p:spPr>
            <a:xfrm>
              <a:off x="7748585" y="3153699"/>
              <a:ext cx="129027" cy="305311"/>
            </a:xfrm>
            <a:custGeom>
              <a:avLst/>
              <a:gdLst/>
              <a:ahLst/>
              <a:cxnLst/>
              <a:rect l="l" t="t" r="r" b="b"/>
              <a:pathLst>
                <a:path w="4677" h="11067" extrusionOk="0">
                  <a:moveTo>
                    <a:pt x="3706" y="1"/>
                  </a:moveTo>
                  <a:cubicBezTo>
                    <a:pt x="1660" y="1"/>
                    <a:pt x="1" y="1662"/>
                    <a:pt x="1" y="3706"/>
                  </a:cubicBezTo>
                  <a:lnTo>
                    <a:pt x="1" y="8941"/>
                  </a:lnTo>
                  <a:cubicBezTo>
                    <a:pt x="1" y="10013"/>
                    <a:pt x="796" y="10931"/>
                    <a:pt x="1860" y="11052"/>
                  </a:cubicBezTo>
                  <a:cubicBezTo>
                    <a:pt x="1942" y="11062"/>
                    <a:pt x="2023" y="11066"/>
                    <a:pt x="2104" y="11066"/>
                  </a:cubicBezTo>
                  <a:cubicBezTo>
                    <a:pt x="2732" y="11066"/>
                    <a:pt x="3315" y="10782"/>
                    <a:pt x="3706" y="10319"/>
                  </a:cubicBezTo>
                  <a:lnTo>
                    <a:pt x="4677" y="4316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521;p74">
              <a:extLst>
                <a:ext uri="{FF2B5EF4-FFF2-40B4-BE49-F238E27FC236}">
                  <a16:creationId xmlns:a16="http://schemas.microsoft.com/office/drawing/2014/main" id="{0F023A27-D846-4573-C4A3-DDEA21D80A2B}"/>
                </a:ext>
              </a:extLst>
            </p:cNvPr>
            <p:cNvSpPr/>
            <p:nvPr/>
          </p:nvSpPr>
          <p:spPr>
            <a:xfrm>
              <a:off x="7850548" y="3153699"/>
              <a:ext cx="102350" cy="284703"/>
            </a:xfrm>
            <a:custGeom>
              <a:avLst/>
              <a:gdLst/>
              <a:ahLst/>
              <a:cxnLst/>
              <a:rect l="l" t="t" r="r" b="b"/>
              <a:pathLst>
                <a:path w="3710" h="10320" extrusionOk="0">
                  <a:moveTo>
                    <a:pt x="0" y="1"/>
                  </a:moveTo>
                  <a:lnTo>
                    <a:pt x="0" y="10319"/>
                  </a:lnTo>
                  <a:cubicBezTo>
                    <a:pt x="123" y="10172"/>
                    <a:pt x="226" y="10009"/>
                    <a:pt x="309" y="9829"/>
                  </a:cubicBezTo>
                  <a:lnTo>
                    <a:pt x="668" y="9030"/>
                  </a:lnTo>
                  <a:cubicBezTo>
                    <a:pt x="914" y="8485"/>
                    <a:pt x="1245" y="7982"/>
                    <a:pt x="1653" y="7544"/>
                  </a:cubicBezTo>
                  <a:lnTo>
                    <a:pt x="2616" y="6499"/>
                  </a:lnTo>
                  <a:cubicBezTo>
                    <a:pt x="3318" y="5738"/>
                    <a:pt x="3709" y="4741"/>
                    <a:pt x="3709" y="3704"/>
                  </a:cubicBezTo>
                  <a:cubicBezTo>
                    <a:pt x="3705" y="1662"/>
                    <a:pt x="2047" y="1"/>
                    <a:pt x="0" y="1"/>
                  </a:cubicBez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522;p74">
              <a:extLst>
                <a:ext uri="{FF2B5EF4-FFF2-40B4-BE49-F238E27FC236}">
                  <a16:creationId xmlns:a16="http://schemas.microsoft.com/office/drawing/2014/main" id="{962C05C7-B082-D737-05A2-4158B865F9B3}"/>
                </a:ext>
              </a:extLst>
            </p:cNvPr>
            <p:cNvSpPr/>
            <p:nvPr/>
          </p:nvSpPr>
          <p:spPr>
            <a:xfrm>
              <a:off x="7778489" y="3195245"/>
              <a:ext cx="85273" cy="141827"/>
            </a:xfrm>
            <a:custGeom>
              <a:avLst/>
              <a:gdLst/>
              <a:ahLst/>
              <a:cxnLst/>
              <a:rect l="l" t="t" r="r" b="b"/>
              <a:pathLst>
                <a:path w="3091" h="5141" extrusionOk="0">
                  <a:moveTo>
                    <a:pt x="2624" y="0"/>
                  </a:moveTo>
                  <a:cubicBezTo>
                    <a:pt x="1413" y="0"/>
                    <a:pt x="431" y="985"/>
                    <a:pt x="431" y="2194"/>
                  </a:cubicBezTo>
                  <a:lnTo>
                    <a:pt x="431" y="3092"/>
                  </a:lnTo>
                  <a:lnTo>
                    <a:pt x="739" y="3092"/>
                  </a:lnTo>
                  <a:cubicBezTo>
                    <a:pt x="1149" y="3092"/>
                    <a:pt x="1480" y="3427"/>
                    <a:pt x="1454" y="3835"/>
                  </a:cubicBezTo>
                  <a:cubicBezTo>
                    <a:pt x="1432" y="4202"/>
                    <a:pt x="1127" y="4491"/>
                    <a:pt x="755" y="4491"/>
                  </a:cubicBezTo>
                  <a:cubicBezTo>
                    <a:pt x="614" y="4491"/>
                    <a:pt x="481" y="4450"/>
                    <a:pt x="364" y="4374"/>
                  </a:cubicBezTo>
                  <a:lnTo>
                    <a:pt x="1" y="4910"/>
                  </a:lnTo>
                  <a:cubicBezTo>
                    <a:pt x="223" y="5061"/>
                    <a:pt x="484" y="5141"/>
                    <a:pt x="754" y="5141"/>
                  </a:cubicBezTo>
                  <a:cubicBezTo>
                    <a:pt x="915" y="5141"/>
                    <a:pt x="1079" y="5112"/>
                    <a:pt x="1240" y="5054"/>
                  </a:cubicBezTo>
                  <a:cubicBezTo>
                    <a:pt x="1643" y="4910"/>
                    <a:pt x="1948" y="4569"/>
                    <a:pt x="2057" y="4156"/>
                  </a:cubicBezTo>
                  <a:cubicBezTo>
                    <a:pt x="2263" y="3375"/>
                    <a:pt x="1777" y="2658"/>
                    <a:pt x="1080" y="2487"/>
                  </a:cubicBezTo>
                  <a:lnTo>
                    <a:pt x="1080" y="2198"/>
                  </a:lnTo>
                  <a:cubicBezTo>
                    <a:pt x="1080" y="1342"/>
                    <a:pt x="1775" y="652"/>
                    <a:pt x="2626" y="652"/>
                  </a:cubicBezTo>
                  <a:lnTo>
                    <a:pt x="3090" y="351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rgbClr val="FCD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523;p74">
              <a:extLst>
                <a:ext uri="{FF2B5EF4-FFF2-40B4-BE49-F238E27FC236}">
                  <a16:creationId xmlns:a16="http://schemas.microsoft.com/office/drawing/2014/main" id="{6525A2B8-2F0D-6A08-1CA4-88DF1876E32A}"/>
                </a:ext>
              </a:extLst>
            </p:cNvPr>
            <p:cNvSpPr/>
            <p:nvPr/>
          </p:nvSpPr>
          <p:spPr>
            <a:xfrm>
              <a:off x="7850548" y="3195411"/>
              <a:ext cx="60858" cy="63617"/>
            </a:xfrm>
            <a:custGeom>
              <a:avLst/>
              <a:gdLst/>
              <a:ahLst/>
              <a:cxnLst/>
              <a:rect l="l" t="t" r="r" b="b"/>
              <a:pathLst>
                <a:path w="2206" h="2306" extrusionOk="0">
                  <a:moveTo>
                    <a:pt x="0" y="0"/>
                  </a:moveTo>
                  <a:lnTo>
                    <a:pt x="0" y="648"/>
                  </a:lnTo>
                  <a:cubicBezTo>
                    <a:pt x="858" y="648"/>
                    <a:pt x="1556" y="1342"/>
                    <a:pt x="1556" y="2194"/>
                  </a:cubicBezTo>
                  <a:lnTo>
                    <a:pt x="1556" y="2305"/>
                  </a:lnTo>
                  <a:lnTo>
                    <a:pt x="2206" y="2305"/>
                  </a:lnTo>
                  <a:lnTo>
                    <a:pt x="2206" y="2194"/>
                  </a:lnTo>
                  <a:cubicBezTo>
                    <a:pt x="2206" y="983"/>
                    <a:pt x="1213" y="0"/>
                    <a:pt x="0" y="0"/>
                  </a:cubicBezTo>
                  <a:close/>
                </a:path>
              </a:pathLst>
            </a:custGeom>
            <a:solidFill>
              <a:srgbClr val="FFB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524;p74">
              <a:extLst>
                <a:ext uri="{FF2B5EF4-FFF2-40B4-BE49-F238E27FC236}">
                  <a16:creationId xmlns:a16="http://schemas.microsoft.com/office/drawing/2014/main" id="{46BC8893-B790-A6C0-F375-B554ECE4860C}"/>
                </a:ext>
              </a:extLst>
            </p:cNvPr>
            <p:cNvSpPr/>
            <p:nvPr/>
          </p:nvSpPr>
          <p:spPr>
            <a:xfrm>
              <a:off x="7939793" y="3323582"/>
              <a:ext cx="82873" cy="135262"/>
            </a:xfrm>
            <a:custGeom>
              <a:avLst/>
              <a:gdLst/>
              <a:ahLst/>
              <a:cxnLst/>
              <a:rect l="l" t="t" r="r" b="b"/>
              <a:pathLst>
                <a:path w="3004" h="4903" extrusionOk="0">
                  <a:moveTo>
                    <a:pt x="1504" y="0"/>
                  </a:moveTo>
                  <a:cubicBezTo>
                    <a:pt x="931" y="0"/>
                    <a:pt x="450" y="434"/>
                    <a:pt x="394" y="1005"/>
                  </a:cubicBezTo>
                  <a:lnTo>
                    <a:pt x="0" y="4902"/>
                  </a:lnTo>
                  <a:lnTo>
                    <a:pt x="3003" y="4902"/>
                  </a:lnTo>
                  <a:lnTo>
                    <a:pt x="2610" y="1005"/>
                  </a:lnTo>
                  <a:cubicBezTo>
                    <a:pt x="2555" y="434"/>
                    <a:pt x="2075" y="0"/>
                    <a:pt x="1504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525;p74">
              <a:extLst>
                <a:ext uri="{FF2B5EF4-FFF2-40B4-BE49-F238E27FC236}">
                  <a16:creationId xmlns:a16="http://schemas.microsoft.com/office/drawing/2014/main" id="{89E5D67F-40DD-AEB3-8DE6-714F31945F46}"/>
                </a:ext>
              </a:extLst>
            </p:cNvPr>
            <p:cNvSpPr/>
            <p:nvPr/>
          </p:nvSpPr>
          <p:spPr>
            <a:xfrm>
              <a:off x="7856893" y="3323582"/>
              <a:ext cx="82928" cy="135262"/>
            </a:xfrm>
            <a:custGeom>
              <a:avLst/>
              <a:gdLst/>
              <a:ahLst/>
              <a:cxnLst/>
              <a:rect l="l" t="t" r="r" b="b"/>
              <a:pathLst>
                <a:path w="3006" h="4903" extrusionOk="0">
                  <a:moveTo>
                    <a:pt x="1504" y="0"/>
                  </a:moveTo>
                  <a:cubicBezTo>
                    <a:pt x="931" y="0"/>
                    <a:pt x="450" y="434"/>
                    <a:pt x="394" y="1005"/>
                  </a:cubicBezTo>
                  <a:lnTo>
                    <a:pt x="0" y="4902"/>
                  </a:lnTo>
                  <a:lnTo>
                    <a:pt x="3005" y="4902"/>
                  </a:lnTo>
                  <a:lnTo>
                    <a:pt x="2612" y="1005"/>
                  </a:lnTo>
                  <a:cubicBezTo>
                    <a:pt x="2555" y="434"/>
                    <a:pt x="2077" y="0"/>
                    <a:pt x="1504" y="0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2526;p74">
            <a:extLst>
              <a:ext uri="{FF2B5EF4-FFF2-40B4-BE49-F238E27FC236}">
                <a16:creationId xmlns:a16="http://schemas.microsoft.com/office/drawing/2014/main" id="{DB25D643-2BF1-B4CD-B364-F42E2571FF59}"/>
              </a:ext>
            </a:extLst>
          </p:cNvPr>
          <p:cNvGrpSpPr/>
          <p:nvPr/>
        </p:nvGrpSpPr>
        <p:grpSpPr>
          <a:xfrm>
            <a:off x="1119419" y="3865007"/>
            <a:ext cx="276785" cy="305366"/>
            <a:chOff x="1119419" y="3731657"/>
            <a:chExt cx="276785" cy="305366"/>
          </a:xfrm>
        </p:grpSpPr>
        <p:sp>
          <p:nvSpPr>
            <p:cNvPr id="486" name="Google Shape;2527;p74">
              <a:extLst>
                <a:ext uri="{FF2B5EF4-FFF2-40B4-BE49-F238E27FC236}">
                  <a16:creationId xmlns:a16="http://schemas.microsoft.com/office/drawing/2014/main" id="{DE18B785-7E37-009A-E96F-0DA4FAA5D43D}"/>
                </a:ext>
              </a:extLst>
            </p:cNvPr>
            <p:cNvSpPr/>
            <p:nvPr/>
          </p:nvSpPr>
          <p:spPr>
            <a:xfrm>
              <a:off x="1119419" y="3731657"/>
              <a:ext cx="159925" cy="305366"/>
            </a:xfrm>
            <a:custGeom>
              <a:avLst/>
              <a:gdLst/>
              <a:ahLst/>
              <a:cxnLst/>
              <a:rect l="l" t="t" r="r" b="b"/>
              <a:pathLst>
                <a:path w="5797" h="11069" extrusionOk="0">
                  <a:moveTo>
                    <a:pt x="1664" y="1"/>
                  </a:moveTo>
                  <a:lnTo>
                    <a:pt x="1" y="11068"/>
                  </a:lnTo>
                  <a:lnTo>
                    <a:pt x="2473" y="11068"/>
                  </a:lnTo>
                  <a:lnTo>
                    <a:pt x="2677" y="9706"/>
                  </a:lnTo>
                  <a:lnTo>
                    <a:pt x="5024" y="9706"/>
                  </a:lnTo>
                  <a:lnTo>
                    <a:pt x="5797" y="6439"/>
                  </a:lnTo>
                  <a:lnTo>
                    <a:pt x="5024" y="2770"/>
                  </a:lnTo>
                  <a:lnTo>
                    <a:pt x="3625" y="2770"/>
                  </a:lnTo>
                  <a:cubicBezTo>
                    <a:pt x="3254" y="2770"/>
                    <a:pt x="2929" y="2467"/>
                    <a:pt x="2919" y="2096"/>
                  </a:cubicBezTo>
                  <a:cubicBezTo>
                    <a:pt x="2909" y="1704"/>
                    <a:pt x="3222" y="1387"/>
                    <a:pt x="3611" y="1387"/>
                  </a:cubicBezTo>
                  <a:lnTo>
                    <a:pt x="5020" y="1387"/>
                  </a:lnTo>
                  <a:lnTo>
                    <a:pt x="5797" y="717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528;p74">
              <a:extLst>
                <a:ext uri="{FF2B5EF4-FFF2-40B4-BE49-F238E27FC236}">
                  <a16:creationId xmlns:a16="http://schemas.microsoft.com/office/drawing/2014/main" id="{FA55DA56-7DDE-5E59-D041-F54D3D31B54A}"/>
                </a:ext>
              </a:extLst>
            </p:cNvPr>
            <p:cNvSpPr/>
            <p:nvPr/>
          </p:nvSpPr>
          <p:spPr>
            <a:xfrm>
              <a:off x="1257715" y="3731657"/>
              <a:ext cx="138489" cy="305311"/>
            </a:xfrm>
            <a:custGeom>
              <a:avLst/>
              <a:gdLst/>
              <a:ahLst/>
              <a:cxnLst/>
              <a:rect l="l" t="t" r="r" b="b"/>
              <a:pathLst>
                <a:path w="5020" h="11067" extrusionOk="0">
                  <a:moveTo>
                    <a:pt x="1" y="1"/>
                  </a:moveTo>
                  <a:lnTo>
                    <a:pt x="1" y="1383"/>
                  </a:lnTo>
                  <a:lnTo>
                    <a:pt x="1389" y="1383"/>
                  </a:lnTo>
                  <a:cubicBezTo>
                    <a:pt x="1761" y="1383"/>
                    <a:pt x="2086" y="1686"/>
                    <a:pt x="2096" y="2057"/>
                  </a:cubicBezTo>
                  <a:cubicBezTo>
                    <a:pt x="2106" y="2449"/>
                    <a:pt x="1793" y="2766"/>
                    <a:pt x="1405" y="2766"/>
                  </a:cubicBezTo>
                  <a:lnTo>
                    <a:pt x="1" y="2766"/>
                  </a:lnTo>
                  <a:lnTo>
                    <a:pt x="1" y="9704"/>
                  </a:lnTo>
                  <a:lnTo>
                    <a:pt x="2354" y="9704"/>
                  </a:lnTo>
                  <a:lnTo>
                    <a:pt x="2558" y="11066"/>
                  </a:lnTo>
                  <a:lnTo>
                    <a:pt x="5020" y="11066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529;p74">
              <a:extLst>
                <a:ext uri="{FF2B5EF4-FFF2-40B4-BE49-F238E27FC236}">
                  <a16:creationId xmlns:a16="http://schemas.microsoft.com/office/drawing/2014/main" id="{3A80E741-BA6B-BB50-4B1B-BA434FAF5E1F}"/>
                </a:ext>
              </a:extLst>
            </p:cNvPr>
            <p:cNvSpPr/>
            <p:nvPr/>
          </p:nvSpPr>
          <p:spPr>
            <a:xfrm>
              <a:off x="1248804" y="3845510"/>
              <a:ext cx="13408" cy="85328"/>
            </a:xfrm>
            <a:custGeom>
              <a:avLst/>
              <a:gdLst/>
              <a:ahLst/>
              <a:cxnLst/>
              <a:rect l="l" t="t" r="r" b="b"/>
              <a:pathLst>
                <a:path w="486" h="3093" extrusionOk="0">
                  <a:moveTo>
                    <a:pt x="1" y="1"/>
                  </a:moveTo>
                  <a:lnTo>
                    <a:pt x="1" y="3093"/>
                  </a:lnTo>
                  <a:lnTo>
                    <a:pt x="324" y="3093"/>
                  </a:lnTo>
                  <a:lnTo>
                    <a:pt x="485" y="1619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530;p74">
              <a:extLst>
                <a:ext uri="{FF2B5EF4-FFF2-40B4-BE49-F238E27FC236}">
                  <a16:creationId xmlns:a16="http://schemas.microsoft.com/office/drawing/2014/main" id="{F5C58964-C7B4-8ABE-CBE9-D2178FF65855}"/>
                </a:ext>
              </a:extLst>
            </p:cNvPr>
            <p:cNvSpPr/>
            <p:nvPr/>
          </p:nvSpPr>
          <p:spPr>
            <a:xfrm>
              <a:off x="1248804" y="3948081"/>
              <a:ext cx="13463" cy="17932"/>
            </a:xfrm>
            <a:custGeom>
              <a:avLst/>
              <a:gdLst/>
              <a:ahLst/>
              <a:cxnLst/>
              <a:rect l="l" t="t" r="r" b="b"/>
              <a:pathLst>
                <a:path w="488" h="650" extrusionOk="0">
                  <a:moveTo>
                    <a:pt x="1" y="0"/>
                  </a:moveTo>
                  <a:lnTo>
                    <a:pt x="1" y="650"/>
                  </a:lnTo>
                  <a:lnTo>
                    <a:pt x="326" y="650"/>
                  </a:lnTo>
                  <a:lnTo>
                    <a:pt x="487" y="325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531;p74">
              <a:extLst>
                <a:ext uri="{FF2B5EF4-FFF2-40B4-BE49-F238E27FC236}">
                  <a16:creationId xmlns:a16="http://schemas.microsoft.com/office/drawing/2014/main" id="{6CC17F23-58E0-DB11-1040-202E5C905DB2}"/>
                </a:ext>
              </a:extLst>
            </p:cNvPr>
            <p:cNvSpPr/>
            <p:nvPr/>
          </p:nvSpPr>
          <p:spPr>
            <a:xfrm>
              <a:off x="1257715" y="3845510"/>
              <a:ext cx="8994" cy="85328"/>
            </a:xfrm>
            <a:custGeom>
              <a:avLst/>
              <a:gdLst/>
              <a:ahLst/>
              <a:cxnLst/>
              <a:rect l="l" t="t" r="r" b="b"/>
              <a:pathLst>
                <a:path w="326" h="3093" extrusionOk="0">
                  <a:moveTo>
                    <a:pt x="1" y="1"/>
                  </a:moveTo>
                  <a:lnTo>
                    <a:pt x="1" y="3093"/>
                  </a:lnTo>
                  <a:lnTo>
                    <a:pt x="326" y="3093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532;p74">
              <a:extLst>
                <a:ext uri="{FF2B5EF4-FFF2-40B4-BE49-F238E27FC236}">
                  <a16:creationId xmlns:a16="http://schemas.microsoft.com/office/drawing/2014/main" id="{0186144F-DD3D-F7F1-0A03-22E08E42003E}"/>
                </a:ext>
              </a:extLst>
            </p:cNvPr>
            <p:cNvSpPr/>
            <p:nvPr/>
          </p:nvSpPr>
          <p:spPr>
            <a:xfrm>
              <a:off x="1257715" y="3948136"/>
              <a:ext cx="8994" cy="17877"/>
            </a:xfrm>
            <a:custGeom>
              <a:avLst/>
              <a:gdLst/>
              <a:ahLst/>
              <a:cxnLst/>
              <a:rect l="l" t="t" r="r" b="b"/>
              <a:pathLst>
                <a:path w="326" h="648" extrusionOk="0">
                  <a:moveTo>
                    <a:pt x="1" y="0"/>
                  </a:moveTo>
                  <a:lnTo>
                    <a:pt x="1" y="648"/>
                  </a:lnTo>
                  <a:lnTo>
                    <a:pt x="326" y="648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2533;p74">
            <a:extLst>
              <a:ext uri="{FF2B5EF4-FFF2-40B4-BE49-F238E27FC236}">
                <a16:creationId xmlns:a16="http://schemas.microsoft.com/office/drawing/2014/main" id="{C7DBC4C6-A57D-91C0-042D-8844B3B34545}"/>
              </a:ext>
            </a:extLst>
          </p:cNvPr>
          <p:cNvGrpSpPr/>
          <p:nvPr/>
        </p:nvGrpSpPr>
        <p:grpSpPr>
          <a:xfrm>
            <a:off x="1928781" y="3865117"/>
            <a:ext cx="203292" cy="305256"/>
            <a:chOff x="1928781" y="3731767"/>
            <a:chExt cx="203292" cy="305256"/>
          </a:xfrm>
        </p:grpSpPr>
        <p:sp>
          <p:nvSpPr>
            <p:cNvPr id="493" name="Google Shape;2534;p74">
              <a:extLst>
                <a:ext uri="{FF2B5EF4-FFF2-40B4-BE49-F238E27FC236}">
                  <a16:creationId xmlns:a16="http://schemas.microsoft.com/office/drawing/2014/main" id="{95A33BDD-A945-3A1A-5D9A-3BDBB8E9236E}"/>
                </a:ext>
              </a:extLst>
            </p:cNvPr>
            <p:cNvSpPr/>
            <p:nvPr/>
          </p:nvSpPr>
          <p:spPr>
            <a:xfrm>
              <a:off x="1986604" y="3759713"/>
              <a:ext cx="29270" cy="61493"/>
            </a:xfrm>
            <a:custGeom>
              <a:avLst/>
              <a:gdLst/>
              <a:ahLst/>
              <a:cxnLst/>
              <a:rect l="l" t="t" r="r" b="b"/>
              <a:pathLst>
                <a:path w="1061" h="2229" extrusionOk="0">
                  <a:moveTo>
                    <a:pt x="1" y="1"/>
                  </a:moveTo>
                  <a:lnTo>
                    <a:pt x="1" y="2229"/>
                  </a:lnTo>
                  <a:lnTo>
                    <a:pt x="1060" y="2229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535;p74">
              <a:extLst>
                <a:ext uri="{FF2B5EF4-FFF2-40B4-BE49-F238E27FC236}">
                  <a16:creationId xmlns:a16="http://schemas.microsoft.com/office/drawing/2014/main" id="{3B1F3F2F-A8BB-B4D9-E5A1-AEF32D976FE4}"/>
                </a:ext>
              </a:extLst>
            </p:cNvPr>
            <p:cNvSpPr/>
            <p:nvPr/>
          </p:nvSpPr>
          <p:spPr>
            <a:xfrm>
              <a:off x="2010495" y="3759713"/>
              <a:ext cx="23256" cy="61493"/>
            </a:xfrm>
            <a:custGeom>
              <a:avLst/>
              <a:gdLst/>
              <a:ahLst/>
              <a:cxnLst/>
              <a:rect l="l" t="t" r="r" b="b"/>
              <a:pathLst>
                <a:path w="843" h="2229" extrusionOk="0">
                  <a:moveTo>
                    <a:pt x="1" y="1"/>
                  </a:moveTo>
                  <a:lnTo>
                    <a:pt x="1" y="2229"/>
                  </a:lnTo>
                  <a:lnTo>
                    <a:pt x="842" y="2229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536;p74">
              <a:extLst>
                <a:ext uri="{FF2B5EF4-FFF2-40B4-BE49-F238E27FC236}">
                  <a16:creationId xmlns:a16="http://schemas.microsoft.com/office/drawing/2014/main" id="{C43BF395-1F3B-56F1-63AC-BBC63AD40A53}"/>
                </a:ext>
              </a:extLst>
            </p:cNvPr>
            <p:cNvSpPr/>
            <p:nvPr/>
          </p:nvSpPr>
          <p:spPr>
            <a:xfrm>
              <a:off x="1963403" y="3806226"/>
              <a:ext cx="65824" cy="45933"/>
            </a:xfrm>
            <a:custGeom>
              <a:avLst/>
              <a:gdLst/>
              <a:ahLst/>
              <a:cxnLst/>
              <a:rect l="l" t="t" r="r" b="b"/>
              <a:pathLst>
                <a:path w="2386" h="1665" extrusionOk="0">
                  <a:moveTo>
                    <a:pt x="0" y="0"/>
                  </a:moveTo>
                  <a:lnTo>
                    <a:pt x="0" y="1665"/>
                  </a:lnTo>
                  <a:lnTo>
                    <a:pt x="1710" y="1665"/>
                  </a:lnTo>
                  <a:lnTo>
                    <a:pt x="2386" y="795"/>
                  </a:lnTo>
                  <a:lnTo>
                    <a:pt x="1710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537;p74">
              <a:extLst>
                <a:ext uri="{FF2B5EF4-FFF2-40B4-BE49-F238E27FC236}">
                  <a16:creationId xmlns:a16="http://schemas.microsoft.com/office/drawing/2014/main" id="{962F7D97-C507-56D0-470F-1F0838774E6E}"/>
                </a:ext>
              </a:extLst>
            </p:cNvPr>
            <p:cNvSpPr/>
            <p:nvPr/>
          </p:nvSpPr>
          <p:spPr>
            <a:xfrm>
              <a:off x="2009888" y="3806226"/>
              <a:ext cx="47119" cy="45933"/>
            </a:xfrm>
            <a:custGeom>
              <a:avLst/>
              <a:gdLst/>
              <a:ahLst/>
              <a:cxnLst/>
              <a:rect l="l" t="t" r="r" b="b"/>
              <a:pathLst>
                <a:path w="1708" h="1665" extrusionOk="0">
                  <a:moveTo>
                    <a:pt x="0" y="0"/>
                  </a:moveTo>
                  <a:lnTo>
                    <a:pt x="0" y="1665"/>
                  </a:lnTo>
                  <a:lnTo>
                    <a:pt x="1708" y="1665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538;p74">
              <a:extLst>
                <a:ext uri="{FF2B5EF4-FFF2-40B4-BE49-F238E27FC236}">
                  <a16:creationId xmlns:a16="http://schemas.microsoft.com/office/drawing/2014/main" id="{DA5B1373-DAD0-CA67-EA89-CBF936EC5171}"/>
                </a:ext>
              </a:extLst>
            </p:cNvPr>
            <p:cNvSpPr/>
            <p:nvPr/>
          </p:nvSpPr>
          <p:spPr>
            <a:xfrm>
              <a:off x="1928781" y="3850311"/>
              <a:ext cx="111812" cy="124116"/>
            </a:xfrm>
            <a:custGeom>
              <a:avLst/>
              <a:gdLst/>
              <a:ahLst/>
              <a:cxnLst/>
              <a:rect l="l" t="t" r="r" b="b"/>
              <a:pathLst>
                <a:path w="4053" h="4499" extrusionOk="0">
                  <a:moveTo>
                    <a:pt x="2632" y="0"/>
                  </a:moveTo>
                  <a:lnTo>
                    <a:pt x="1558" y="2"/>
                  </a:lnTo>
                  <a:cubicBezTo>
                    <a:pt x="696" y="2"/>
                    <a:pt x="0" y="699"/>
                    <a:pt x="0" y="1558"/>
                  </a:cubicBezTo>
                  <a:lnTo>
                    <a:pt x="0" y="3744"/>
                  </a:lnTo>
                  <a:lnTo>
                    <a:pt x="2957" y="4499"/>
                  </a:lnTo>
                  <a:lnTo>
                    <a:pt x="4052" y="208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539;p74">
              <a:extLst>
                <a:ext uri="{FF2B5EF4-FFF2-40B4-BE49-F238E27FC236}">
                  <a16:creationId xmlns:a16="http://schemas.microsoft.com/office/drawing/2014/main" id="{C7D6B3D6-2678-6D7D-5DE4-1033798B9C4C}"/>
                </a:ext>
              </a:extLst>
            </p:cNvPr>
            <p:cNvSpPr/>
            <p:nvPr/>
          </p:nvSpPr>
          <p:spPr>
            <a:xfrm>
              <a:off x="2009943" y="3850366"/>
              <a:ext cx="81659" cy="124061"/>
            </a:xfrm>
            <a:custGeom>
              <a:avLst/>
              <a:gdLst/>
              <a:ahLst/>
              <a:cxnLst/>
              <a:rect l="l" t="t" r="r" b="b"/>
              <a:pathLst>
                <a:path w="2960" h="4497" extrusionOk="0">
                  <a:moveTo>
                    <a:pt x="325" y="0"/>
                  </a:moveTo>
                  <a:lnTo>
                    <a:pt x="0" y="4497"/>
                  </a:lnTo>
                  <a:lnTo>
                    <a:pt x="2957" y="3744"/>
                  </a:lnTo>
                  <a:lnTo>
                    <a:pt x="2959" y="1556"/>
                  </a:lnTo>
                  <a:cubicBezTo>
                    <a:pt x="2959" y="697"/>
                    <a:pt x="2263" y="0"/>
                    <a:pt x="1403" y="0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540;p74">
              <a:extLst>
                <a:ext uri="{FF2B5EF4-FFF2-40B4-BE49-F238E27FC236}">
                  <a16:creationId xmlns:a16="http://schemas.microsoft.com/office/drawing/2014/main" id="{8870E9E4-FC85-2B81-66A8-C4377BCBBB64}"/>
                </a:ext>
              </a:extLst>
            </p:cNvPr>
            <p:cNvSpPr/>
            <p:nvPr/>
          </p:nvSpPr>
          <p:spPr>
            <a:xfrm>
              <a:off x="1963403" y="3731767"/>
              <a:ext cx="70790" cy="40498"/>
            </a:xfrm>
            <a:custGeom>
              <a:avLst/>
              <a:gdLst/>
              <a:ahLst/>
              <a:cxnLst/>
              <a:rect l="l" t="t" r="r" b="b"/>
              <a:pathLst>
                <a:path w="2566" h="1468" extrusionOk="0">
                  <a:moveTo>
                    <a:pt x="0" y="1"/>
                  </a:moveTo>
                  <a:lnTo>
                    <a:pt x="0" y="1468"/>
                  </a:lnTo>
                  <a:lnTo>
                    <a:pt x="1710" y="1468"/>
                  </a:lnTo>
                  <a:lnTo>
                    <a:pt x="2565" y="733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541;p74">
              <a:extLst>
                <a:ext uri="{FF2B5EF4-FFF2-40B4-BE49-F238E27FC236}">
                  <a16:creationId xmlns:a16="http://schemas.microsoft.com/office/drawing/2014/main" id="{D5C181F4-2F8E-0B09-0F9F-B92C7B94771E}"/>
                </a:ext>
              </a:extLst>
            </p:cNvPr>
            <p:cNvSpPr/>
            <p:nvPr/>
          </p:nvSpPr>
          <p:spPr>
            <a:xfrm>
              <a:off x="2009888" y="3731767"/>
              <a:ext cx="122185" cy="40498"/>
            </a:xfrm>
            <a:custGeom>
              <a:avLst/>
              <a:gdLst/>
              <a:ahLst/>
              <a:cxnLst/>
              <a:rect l="l" t="t" r="r" b="b"/>
              <a:pathLst>
                <a:path w="4429" h="1468" extrusionOk="0">
                  <a:moveTo>
                    <a:pt x="0" y="1"/>
                  </a:moveTo>
                  <a:lnTo>
                    <a:pt x="0" y="1468"/>
                  </a:lnTo>
                  <a:lnTo>
                    <a:pt x="3427" y="1468"/>
                  </a:lnTo>
                  <a:cubicBezTo>
                    <a:pt x="3982" y="1468"/>
                    <a:pt x="4428" y="1020"/>
                    <a:pt x="4428" y="467"/>
                  </a:cubicBezTo>
                  <a:lnTo>
                    <a:pt x="4428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542;p74">
              <a:extLst>
                <a:ext uri="{FF2B5EF4-FFF2-40B4-BE49-F238E27FC236}">
                  <a16:creationId xmlns:a16="http://schemas.microsoft.com/office/drawing/2014/main" id="{8790C790-B378-3E76-25DE-9F29CA8D9BA9}"/>
                </a:ext>
              </a:extLst>
            </p:cNvPr>
            <p:cNvSpPr/>
            <p:nvPr/>
          </p:nvSpPr>
          <p:spPr>
            <a:xfrm>
              <a:off x="1928781" y="3954095"/>
              <a:ext cx="111591" cy="82928"/>
            </a:xfrm>
            <a:custGeom>
              <a:avLst/>
              <a:gdLst/>
              <a:ahLst/>
              <a:cxnLst/>
              <a:rect l="l" t="t" r="r" b="b"/>
              <a:pathLst>
                <a:path w="4045" h="3006" extrusionOk="0">
                  <a:moveTo>
                    <a:pt x="0" y="0"/>
                  </a:moveTo>
                  <a:lnTo>
                    <a:pt x="0" y="3005"/>
                  </a:lnTo>
                  <a:lnTo>
                    <a:pt x="2953" y="3005"/>
                  </a:lnTo>
                  <a:lnTo>
                    <a:pt x="4044" y="1671"/>
                  </a:lnTo>
                  <a:lnTo>
                    <a:pt x="2953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543;p74">
              <a:extLst>
                <a:ext uri="{FF2B5EF4-FFF2-40B4-BE49-F238E27FC236}">
                  <a16:creationId xmlns:a16="http://schemas.microsoft.com/office/drawing/2014/main" id="{BC9E16EF-D880-5A2E-5961-CD03AD753AF6}"/>
                </a:ext>
              </a:extLst>
            </p:cNvPr>
            <p:cNvSpPr/>
            <p:nvPr/>
          </p:nvSpPr>
          <p:spPr>
            <a:xfrm>
              <a:off x="2009833" y="3954095"/>
              <a:ext cx="81769" cy="82928"/>
            </a:xfrm>
            <a:custGeom>
              <a:avLst/>
              <a:gdLst/>
              <a:ahLst/>
              <a:cxnLst/>
              <a:rect l="l" t="t" r="r" b="b"/>
              <a:pathLst>
                <a:path w="2964" h="3006" extrusionOk="0">
                  <a:moveTo>
                    <a:pt x="0" y="0"/>
                  </a:moveTo>
                  <a:lnTo>
                    <a:pt x="0" y="3005"/>
                  </a:lnTo>
                  <a:lnTo>
                    <a:pt x="2963" y="3005"/>
                  </a:lnTo>
                  <a:lnTo>
                    <a:pt x="2963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544;p74">
              <a:extLst>
                <a:ext uri="{FF2B5EF4-FFF2-40B4-BE49-F238E27FC236}">
                  <a16:creationId xmlns:a16="http://schemas.microsoft.com/office/drawing/2014/main" id="{BF0DAA8B-E1E6-7162-FEC4-D00153652B59}"/>
                </a:ext>
              </a:extLst>
            </p:cNvPr>
            <p:cNvSpPr/>
            <p:nvPr/>
          </p:nvSpPr>
          <p:spPr>
            <a:xfrm>
              <a:off x="2000977" y="3850421"/>
              <a:ext cx="14842" cy="153800"/>
            </a:xfrm>
            <a:custGeom>
              <a:avLst/>
              <a:gdLst/>
              <a:ahLst/>
              <a:cxnLst/>
              <a:rect l="l" t="t" r="r" b="b"/>
              <a:pathLst>
                <a:path w="538" h="5575" extrusionOk="0">
                  <a:moveTo>
                    <a:pt x="1" y="0"/>
                  </a:moveTo>
                  <a:lnTo>
                    <a:pt x="1" y="5574"/>
                  </a:lnTo>
                  <a:lnTo>
                    <a:pt x="323" y="5574"/>
                  </a:lnTo>
                  <a:lnTo>
                    <a:pt x="537" y="2573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545;p74">
              <a:extLst>
                <a:ext uri="{FF2B5EF4-FFF2-40B4-BE49-F238E27FC236}">
                  <a16:creationId xmlns:a16="http://schemas.microsoft.com/office/drawing/2014/main" id="{23E938C6-51B2-E786-1833-60CFB40D9E2F}"/>
                </a:ext>
              </a:extLst>
            </p:cNvPr>
            <p:cNvSpPr/>
            <p:nvPr/>
          </p:nvSpPr>
          <p:spPr>
            <a:xfrm>
              <a:off x="2009888" y="3850366"/>
              <a:ext cx="8994" cy="153855"/>
            </a:xfrm>
            <a:custGeom>
              <a:avLst/>
              <a:gdLst/>
              <a:ahLst/>
              <a:cxnLst/>
              <a:rect l="l" t="t" r="r" b="b"/>
              <a:pathLst>
                <a:path w="326" h="5577" extrusionOk="0">
                  <a:moveTo>
                    <a:pt x="0" y="0"/>
                  </a:moveTo>
                  <a:lnTo>
                    <a:pt x="0" y="5576"/>
                  </a:lnTo>
                  <a:lnTo>
                    <a:pt x="325" y="5576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2546;p74">
            <a:extLst>
              <a:ext uri="{FF2B5EF4-FFF2-40B4-BE49-F238E27FC236}">
                <a16:creationId xmlns:a16="http://schemas.microsoft.com/office/drawing/2014/main" id="{E68B5E15-3B3A-B055-53FE-DEA9CB3FF44F}"/>
              </a:ext>
            </a:extLst>
          </p:cNvPr>
          <p:cNvGrpSpPr/>
          <p:nvPr/>
        </p:nvGrpSpPr>
        <p:grpSpPr>
          <a:xfrm>
            <a:off x="2709893" y="3865007"/>
            <a:ext cx="186905" cy="305366"/>
            <a:chOff x="2709893" y="3731657"/>
            <a:chExt cx="186905" cy="305366"/>
          </a:xfrm>
        </p:grpSpPr>
        <p:sp>
          <p:nvSpPr>
            <p:cNvPr id="506" name="Google Shape;2547;p74">
              <a:extLst>
                <a:ext uri="{FF2B5EF4-FFF2-40B4-BE49-F238E27FC236}">
                  <a16:creationId xmlns:a16="http://schemas.microsoft.com/office/drawing/2014/main" id="{03CCA28A-3F79-3BF3-8AAA-F6AF7B489719}"/>
                </a:ext>
              </a:extLst>
            </p:cNvPr>
            <p:cNvSpPr/>
            <p:nvPr/>
          </p:nvSpPr>
          <p:spPr>
            <a:xfrm>
              <a:off x="2783772" y="3884326"/>
              <a:ext cx="27422" cy="143731"/>
            </a:xfrm>
            <a:custGeom>
              <a:avLst/>
              <a:gdLst/>
              <a:ahLst/>
              <a:cxnLst/>
              <a:rect l="l" t="t" r="r" b="b"/>
              <a:pathLst>
                <a:path w="994" h="5210" extrusionOk="0">
                  <a:moveTo>
                    <a:pt x="0" y="0"/>
                  </a:moveTo>
                  <a:lnTo>
                    <a:pt x="0" y="5209"/>
                  </a:lnTo>
                  <a:lnTo>
                    <a:pt x="993" y="5209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548;p74">
              <a:extLst>
                <a:ext uri="{FF2B5EF4-FFF2-40B4-BE49-F238E27FC236}">
                  <a16:creationId xmlns:a16="http://schemas.microsoft.com/office/drawing/2014/main" id="{6A38A1EB-A21F-6158-CFE2-8F92FB345E1C}"/>
                </a:ext>
              </a:extLst>
            </p:cNvPr>
            <p:cNvSpPr/>
            <p:nvPr/>
          </p:nvSpPr>
          <p:spPr>
            <a:xfrm>
              <a:off x="2803415" y="3884326"/>
              <a:ext cx="19118" cy="143731"/>
            </a:xfrm>
            <a:custGeom>
              <a:avLst/>
              <a:gdLst/>
              <a:ahLst/>
              <a:cxnLst/>
              <a:rect l="l" t="t" r="r" b="b"/>
              <a:pathLst>
                <a:path w="693" h="5210" extrusionOk="0">
                  <a:moveTo>
                    <a:pt x="1" y="0"/>
                  </a:moveTo>
                  <a:lnTo>
                    <a:pt x="1" y="5209"/>
                  </a:lnTo>
                  <a:lnTo>
                    <a:pt x="693" y="5209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549;p74">
              <a:extLst>
                <a:ext uri="{FF2B5EF4-FFF2-40B4-BE49-F238E27FC236}">
                  <a16:creationId xmlns:a16="http://schemas.microsoft.com/office/drawing/2014/main" id="{23480544-A1D4-EF84-5817-443AB4B66130}"/>
                </a:ext>
              </a:extLst>
            </p:cNvPr>
            <p:cNvSpPr/>
            <p:nvPr/>
          </p:nvSpPr>
          <p:spPr>
            <a:xfrm>
              <a:off x="2709893" y="3731657"/>
              <a:ext cx="110488" cy="161663"/>
            </a:xfrm>
            <a:custGeom>
              <a:avLst/>
              <a:gdLst/>
              <a:ahLst/>
              <a:cxnLst/>
              <a:rect l="l" t="t" r="r" b="b"/>
              <a:pathLst>
                <a:path w="4005" h="5860" extrusionOk="0">
                  <a:moveTo>
                    <a:pt x="1691" y="1"/>
                  </a:moveTo>
                  <a:lnTo>
                    <a:pt x="0" y="2931"/>
                  </a:lnTo>
                  <a:lnTo>
                    <a:pt x="1691" y="5859"/>
                  </a:lnTo>
                  <a:lnTo>
                    <a:pt x="3380" y="5859"/>
                  </a:lnTo>
                  <a:lnTo>
                    <a:pt x="4004" y="2969"/>
                  </a:lnTo>
                  <a:lnTo>
                    <a:pt x="3380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550;p74">
              <a:extLst>
                <a:ext uri="{FF2B5EF4-FFF2-40B4-BE49-F238E27FC236}">
                  <a16:creationId xmlns:a16="http://schemas.microsoft.com/office/drawing/2014/main" id="{92388748-4748-FFB8-9C20-948A25E0B4CF}"/>
                </a:ext>
              </a:extLst>
            </p:cNvPr>
            <p:cNvSpPr/>
            <p:nvPr/>
          </p:nvSpPr>
          <p:spPr>
            <a:xfrm>
              <a:off x="2803525" y="3731657"/>
              <a:ext cx="93273" cy="161663"/>
            </a:xfrm>
            <a:custGeom>
              <a:avLst/>
              <a:gdLst/>
              <a:ahLst/>
              <a:cxnLst/>
              <a:rect l="l" t="t" r="r" b="b"/>
              <a:pathLst>
                <a:path w="3381" h="5860" extrusionOk="0">
                  <a:moveTo>
                    <a:pt x="1" y="1"/>
                  </a:moveTo>
                  <a:lnTo>
                    <a:pt x="1" y="5859"/>
                  </a:lnTo>
                  <a:lnTo>
                    <a:pt x="1690" y="5859"/>
                  </a:lnTo>
                  <a:lnTo>
                    <a:pt x="3381" y="2931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551;p74">
              <a:extLst>
                <a:ext uri="{FF2B5EF4-FFF2-40B4-BE49-F238E27FC236}">
                  <a16:creationId xmlns:a16="http://schemas.microsoft.com/office/drawing/2014/main" id="{0F64D7ED-9422-AA9C-9840-0D85B7C89AC7}"/>
                </a:ext>
              </a:extLst>
            </p:cNvPr>
            <p:cNvSpPr/>
            <p:nvPr/>
          </p:nvSpPr>
          <p:spPr>
            <a:xfrm>
              <a:off x="2748571" y="4019063"/>
              <a:ext cx="66348" cy="17959"/>
            </a:xfrm>
            <a:custGeom>
              <a:avLst/>
              <a:gdLst/>
              <a:ahLst/>
              <a:cxnLst/>
              <a:rect l="l" t="t" r="r" b="b"/>
              <a:pathLst>
                <a:path w="2405" h="651" extrusionOk="0">
                  <a:moveTo>
                    <a:pt x="1" y="0"/>
                  </a:moveTo>
                  <a:lnTo>
                    <a:pt x="1" y="2"/>
                  </a:lnTo>
                  <a:lnTo>
                    <a:pt x="1" y="650"/>
                  </a:lnTo>
                  <a:lnTo>
                    <a:pt x="1974" y="650"/>
                  </a:lnTo>
                  <a:lnTo>
                    <a:pt x="2404" y="325"/>
                  </a:lnTo>
                  <a:lnTo>
                    <a:pt x="1974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552;p74">
              <a:extLst>
                <a:ext uri="{FF2B5EF4-FFF2-40B4-BE49-F238E27FC236}">
                  <a16:creationId xmlns:a16="http://schemas.microsoft.com/office/drawing/2014/main" id="{24D12FA8-751A-5A77-1E8C-63BD4B54CC4A}"/>
                </a:ext>
              </a:extLst>
            </p:cNvPr>
            <p:cNvSpPr/>
            <p:nvPr/>
          </p:nvSpPr>
          <p:spPr>
            <a:xfrm>
              <a:off x="2803415" y="4019118"/>
              <a:ext cx="54320" cy="17904"/>
            </a:xfrm>
            <a:custGeom>
              <a:avLst/>
              <a:gdLst/>
              <a:ahLst/>
              <a:cxnLst/>
              <a:rect l="l" t="t" r="r" b="b"/>
              <a:pathLst>
                <a:path w="1969" h="649" extrusionOk="0">
                  <a:moveTo>
                    <a:pt x="1" y="0"/>
                  </a:moveTo>
                  <a:lnTo>
                    <a:pt x="1" y="648"/>
                  </a:lnTo>
                  <a:lnTo>
                    <a:pt x="1968" y="648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553;p74">
              <a:extLst>
                <a:ext uri="{FF2B5EF4-FFF2-40B4-BE49-F238E27FC236}">
                  <a16:creationId xmlns:a16="http://schemas.microsoft.com/office/drawing/2014/main" id="{9DDAC67E-17DE-6E40-C125-67E6D87029C2}"/>
                </a:ext>
              </a:extLst>
            </p:cNvPr>
            <p:cNvSpPr/>
            <p:nvPr/>
          </p:nvSpPr>
          <p:spPr>
            <a:xfrm>
              <a:off x="2730584" y="3749589"/>
              <a:ext cx="89852" cy="125854"/>
            </a:xfrm>
            <a:custGeom>
              <a:avLst/>
              <a:gdLst/>
              <a:ahLst/>
              <a:cxnLst/>
              <a:rect l="l" t="t" r="r" b="b"/>
              <a:pathLst>
                <a:path w="3257" h="4562" extrusionOk="0">
                  <a:moveTo>
                    <a:pt x="1317" y="1"/>
                  </a:moveTo>
                  <a:lnTo>
                    <a:pt x="1" y="2281"/>
                  </a:lnTo>
                  <a:lnTo>
                    <a:pt x="1317" y="4562"/>
                  </a:lnTo>
                  <a:lnTo>
                    <a:pt x="2634" y="4562"/>
                  </a:lnTo>
                  <a:lnTo>
                    <a:pt x="3256" y="2321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554;p74">
              <a:extLst>
                <a:ext uri="{FF2B5EF4-FFF2-40B4-BE49-F238E27FC236}">
                  <a16:creationId xmlns:a16="http://schemas.microsoft.com/office/drawing/2014/main" id="{905E718F-2C3A-45CC-9523-5076694CEF6B}"/>
                </a:ext>
              </a:extLst>
            </p:cNvPr>
            <p:cNvSpPr/>
            <p:nvPr/>
          </p:nvSpPr>
          <p:spPr>
            <a:xfrm>
              <a:off x="2803415" y="3749589"/>
              <a:ext cx="72693" cy="125854"/>
            </a:xfrm>
            <a:custGeom>
              <a:avLst/>
              <a:gdLst/>
              <a:ahLst/>
              <a:cxnLst/>
              <a:rect l="l" t="t" r="r" b="b"/>
              <a:pathLst>
                <a:path w="2635" h="4562" extrusionOk="0">
                  <a:moveTo>
                    <a:pt x="1" y="1"/>
                  </a:moveTo>
                  <a:lnTo>
                    <a:pt x="1" y="4562"/>
                  </a:lnTo>
                  <a:lnTo>
                    <a:pt x="1318" y="4562"/>
                  </a:lnTo>
                  <a:lnTo>
                    <a:pt x="2634" y="2281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555;p74">
              <a:extLst>
                <a:ext uri="{FF2B5EF4-FFF2-40B4-BE49-F238E27FC236}">
                  <a16:creationId xmlns:a16="http://schemas.microsoft.com/office/drawing/2014/main" id="{B87C2E2F-AC80-51E4-CCC9-CA2079BE85D1}"/>
                </a:ext>
              </a:extLst>
            </p:cNvPr>
            <p:cNvSpPr/>
            <p:nvPr/>
          </p:nvSpPr>
          <p:spPr>
            <a:xfrm>
              <a:off x="2768848" y="3803770"/>
              <a:ext cx="44057" cy="18015"/>
            </a:xfrm>
            <a:custGeom>
              <a:avLst/>
              <a:gdLst/>
              <a:ahLst/>
              <a:cxnLst/>
              <a:rect l="l" t="t" r="r" b="b"/>
              <a:pathLst>
                <a:path w="1597" h="653" extrusionOk="0">
                  <a:moveTo>
                    <a:pt x="0" y="0"/>
                  </a:moveTo>
                  <a:lnTo>
                    <a:pt x="0" y="4"/>
                  </a:lnTo>
                  <a:lnTo>
                    <a:pt x="0" y="652"/>
                  </a:lnTo>
                  <a:lnTo>
                    <a:pt x="1247" y="652"/>
                  </a:lnTo>
                  <a:lnTo>
                    <a:pt x="1597" y="327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556;p74">
              <a:extLst>
                <a:ext uri="{FF2B5EF4-FFF2-40B4-BE49-F238E27FC236}">
                  <a16:creationId xmlns:a16="http://schemas.microsoft.com/office/drawing/2014/main" id="{42B6C215-D28E-3A6F-BF08-00622893B25B}"/>
                </a:ext>
              </a:extLst>
            </p:cNvPr>
            <p:cNvSpPr/>
            <p:nvPr/>
          </p:nvSpPr>
          <p:spPr>
            <a:xfrm>
              <a:off x="2802808" y="3803881"/>
              <a:ext cx="34595" cy="17904"/>
            </a:xfrm>
            <a:custGeom>
              <a:avLst/>
              <a:gdLst/>
              <a:ahLst/>
              <a:cxnLst/>
              <a:rect l="l" t="t" r="r" b="b"/>
              <a:pathLst>
                <a:path w="1254" h="649" extrusionOk="0">
                  <a:moveTo>
                    <a:pt x="0" y="0"/>
                  </a:moveTo>
                  <a:lnTo>
                    <a:pt x="0" y="648"/>
                  </a:lnTo>
                  <a:lnTo>
                    <a:pt x="1254" y="648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2557;p74">
            <a:extLst>
              <a:ext uri="{FF2B5EF4-FFF2-40B4-BE49-F238E27FC236}">
                <a16:creationId xmlns:a16="http://schemas.microsoft.com/office/drawing/2014/main" id="{108CFEDD-4F04-856A-B99D-D2EEFFA7E4F4}"/>
              </a:ext>
            </a:extLst>
          </p:cNvPr>
          <p:cNvGrpSpPr/>
          <p:nvPr/>
        </p:nvGrpSpPr>
        <p:grpSpPr>
          <a:xfrm>
            <a:off x="3399581" y="3903105"/>
            <a:ext cx="305338" cy="229114"/>
            <a:chOff x="3399581" y="3769755"/>
            <a:chExt cx="305338" cy="229114"/>
          </a:xfrm>
        </p:grpSpPr>
        <p:sp>
          <p:nvSpPr>
            <p:cNvPr id="517" name="Google Shape;2558;p74">
              <a:extLst>
                <a:ext uri="{FF2B5EF4-FFF2-40B4-BE49-F238E27FC236}">
                  <a16:creationId xmlns:a16="http://schemas.microsoft.com/office/drawing/2014/main" id="{D1392520-9719-9DDD-D7C3-5BA7C4D95823}"/>
                </a:ext>
              </a:extLst>
            </p:cNvPr>
            <p:cNvSpPr/>
            <p:nvPr/>
          </p:nvSpPr>
          <p:spPr>
            <a:xfrm>
              <a:off x="3400463" y="3839386"/>
              <a:ext cx="120337" cy="118019"/>
            </a:xfrm>
            <a:custGeom>
              <a:avLst/>
              <a:gdLst/>
              <a:ahLst/>
              <a:cxnLst/>
              <a:rect l="l" t="t" r="r" b="b"/>
              <a:pathLst>
                <a:path w="4362" h="4278" extrusionOk="0">
                  <a:moveTo>
                    <a:pt x="453" y="1"/>
                  </a:moveTo>
                  <a:lnTo>
                    <a:pt x="1" y="465"/>
                  </a:lnTo>
                  <a:lnTo>
                    <a:pt x="3912" y="4277"/>
                  </a:lnTo>
                  <a:lnTo>
                    <a:pt x="4362" y="38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559;p74">
              <a:extLst>
                <a:ext uri="{FF2B5EF4-FFF2-40B4-BE49-F238E27FC236}">
                  <a16:creationId xmlns:a16="http://schemas.microsoft.com/office/drawing/2014/main" id="{7B00972C-8D10-D330-7806-025CECDDF810}"/>
                </a:ext>
              </a:extLst>
            </p:cNvPr>
            <p:cNvSpPr/>
            <p:nvPr/>
          </p:nvSpPr>
          <p:spPr>
            <a:xfrm>
              <a:off x="3583313" y="3839331"/>
              <a:ext cx="120337" cy="118019"/>
            </a:xfrm>
            <a:custGeom>
              <a:avLst/>
              <a:gdLst/>
              <a:ahLst/>
              <a:cxnLst/>
              <a:rect l="l" t="t" r="r" b="b"/>
              <a:pathLst>
                <a:path w="4362" h="4278" extrusionOk="0">
                  <a:moveTo>
                    <a:pt x="3909" y="1"/>
                  </a:moveTo>
                  <a:lnTo>
                    <a:pt x="0" y="3813"/>
                  </a:lnTo>
                  <a:lnTo>
                    <a:pt x="452" y="4277"/>
                  </a:lnTo>
                  <a:lnTo>
                    <a:pt x="4361" y="465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560;p74">
              <a:extLst>
                <a:ext uri="{FF2B5EF4-FFF2-40B4-BE49-F238E27FC236}">
                  <a16:creationId xmlns:a16="http://schemas.microsoft.com/office/drawing/2014/main" id="{4C1F861F-8EF7-BF2E-1C14-8E38136CDCF2}"/>
                </a:ext>
              </a:extLst>
            </p:cNvPr>
            <p:cNvSpPr/>
            <p:nvPr/>
          </p:nvSpPr>
          <p:spPr>
            <a:xfrm>
              <a:off x="3490840" y="3836544"/>
              <a:ext cx="90321" cy="162270"/>
            </a:xfrm>
            <a:custGeom>
              <a:avLst/>
              <a:gdLst/>
              <a:ahLst/>
              <a:cxnLst/>
              <a:rect l="l" t="t" r="r" b="b"/>
              <a:pathLst>
                <a:path w="3274" h="5882" extrusionOk="0">
                  <a:moveTo>
                    <a:pt x="0" y="1"/>
                  </a:moveTo>
                  <a:lnTo>
                    <a:pt x="0" y="3"/>
                  </a:lnTo>
                  <a:lnTo>
                    <a:pt x="0" y="3767"/>
                  </a:lnTo>
                  <a:lnTo>
                    <a:pt x="1370" y="5882"/>
                  </a:lnTo>
                  <a:lnTo>
                    <a:pt x="2222" y="5882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561;p74">
              <a:extLst>
                <a:ext uri="{FF2B5EF4-FFF2-40B4-BE49-F238E27FC236}">
                  <a16:creationId xmlns:a16="http://schemas.microsoft.com/office/drawing/2014/main" id="{A2FD4B0B-88BF-4112-C2B6-2D0AF9BC5CA8}"/>
                </a:ext>
              </a:extLst>
            </p:cNvPr>
            <p:cNvSpPr/>
            <p:nvPr/>
          </p:nvSpPr>
          <p:spPr>
            <a:xfrm>
              <a:off x="3552195" y="3836710"/>
              <a:ext cx="61382" cy="162159"/>
            </a:xfrm>
            <a:custGeom>
              <a:avLst/>
              <a:gdLst/>
              <a:ahLst/>
              <a:cxnLst/>
              <a:rect l="l" t="t" r="r" b="b"/>
              <a:pathLst>
                <a:path w="2225" h="5878" extrusionOk="0">
                  <a:moveTo>
                    <a:pt x="0" y="1"/>
                  </a:moveTo>
                  <a:lnTo>
                    <a:pt x="0" y="5878"/>
                  </a:lnTo>
                  <a:lnTo>
                    <a:pt x="850" y="5878"/>
                  </a:lnTo>
                  <a:lnTo>
                    <a:pt x="2224" y="3765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562;p74">
              <a:extLst>
                <a:ext uri="{FF2B5EF4-FFF2-40B4-BE49-F238E27FC236}">
                  <a16:creationId xmlns:a16="http://schemas.microsoft.com/office/drawing/2014/main" id="{B7A05925-11B5-EF49-4B9E-C963EDB752E8}"/>
                </a:ext>
              </a:extLst>
            </p:cNvPr>
            <p:cNvSpPr/>
            <p:nvPr/>
          </p:nvSpPr>
          <p:spPr>
            <a:xfrm>
              <a:off x="3399581" y="3795963"/>
              <a:ext cx="169994" cy="59148"/>
            </a:xfrm>
            <a:custGeom>
              <a:avLst/>
              <a:gdLst/>
              <a:ahLst/>
              <a:cxnLst/>
              <a:rect l="l" t="t" r="r" b="b"/>
              <a:pathLst>
                <a:path w="6162" h="2144" extrusionOk="0">
                  <a:moveTo>
                    <a:pt x="5532" y="1"/>
                  </a:moveTo>
                  <a:lnTo>
                    <a:pt x="0" y="596"/>
                  </a:lnTo>
                  <a:lnTo>
                    <a:pt x="0" y="2144"/>
                  </a:lnTo>
                  <a:lnTo>
                    <a:pt x="5532" y="2144"/>
                  </a:lnTo>
                  <a:lnTo>
                    <a:pt x="6162" y="1145"/>
                  </a:lnTo>
                  <a:lnTo>
                    <a:pt x="5532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563;p74">
              <a:extLst>
                <a:ext uri="{FF2B5EF4-FFF2-40B4-BE49-F238E27FC236}">
                  <a16:creationId xmlns:a16="http://schemas.microsoft.com/office/drawing/2014/main" id="{77A87014-2A34-5853-EC63-97D57ECEC252}"/>
                </a:ext>
              </a:extLst>
            </p:cNvPr>
            <p:cNvSpPr/>
            <p:nvPr/>
          </p:nvSpPr>
          <p:spPr>
            <a:xfrm>
              <a:off x="3552250" y="3795908"/>
              <a:ext cx="152669" cy="59203"/>
            </a:xfrm>
            <a:custGeom>
              <a:avLst/>
              <a:gdLst/>
              <a:ahLst/>
              <a:cxnLst/>
              <a:rect l="l" t="t" r="r" b="b"/>
              <a:pathLst>
                <a:path w="5534" h="2146" extrusionOk="0">
                  <a:moveTo>
                    <a:pt x="0" y="1"/>
                  </a:moveTo>
                  <a:lnTo>
                    <a:pt x="0" y="2146"/>
                  </a:lnTo>
                  <a:lnTo>
                    <a:pt x="5534" y="2146"/>
                  </a:lnTo>
                  <a:lnTo>
                    <a:pt x="5534" y="5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564;p74">
              <a:extLst>
                <a:ext uri="{FF2B5EF4-FFF2-40B4-BE49-F238E27FC236}">
                  <a16:creationId xmlns:a16="http://schemas.microsoft.com/office/drawing/2014/main" id="{CB5A5AFB-6AC7-0380-3A43-1FD3F4F9E97B}"/>
                </a:ext>
              </a:extLst>
            </p:cNvPr>
            <p:cNvSpPr/>
            <p:nvPr/>
          </p:nvSpPr>
          <p:spPr>
            <a:xfrm>
              <a:off x="3566926" y="3769755"/>
              <a:ext cx="137938" cy="42954"/>
            </a:xfrm>
            <a:custGeom>
              <a:avLst/>
              <a:gdLst/>
              <a:ahLst/>
              <a:cxnLst/>
              <a:rect l="l" t="t" r="r" b="b"/>
              <a:pathLst>
                <a:path w="5000" h="1557" extrusionOk="0">
                  <a:moveTo>
                    <a:pt x="701" y="0"/>
                  </a:moveTo>
                  <a:lnTo>
                    <a:pt x="701" y="2"/>
                  </a:lnTo>
                  <a:lnTo>
                    <a:pt x="1" y="779"/>
                  </a:lnTo>
                  <a:lnTo>
                    <a:pt x="701" y="1556"/>
                  </a:lnTo>
                  <a:lnTo>
                    <a:pt x="5000" y="1556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565;p74">
              <a:extLst>
                <a:ext uri="{FF2B5EF4-FFF2-40B4-BE49-F238E27FC236}">
                  <a16:creationId xmlns:a16="http://schemas.microsoft.com/office/drawing/2014/main" id="{60B03DCA-A26C-C4AD-AD85-DFD3CE8ED3F0}"/>
                </a:ext>
              </a:extLst>
            </p:cNvPr>
            <p:cNvSpPr/>
            <p:nvPr/>
          </p:nvSpPr>
          <p:spPr>
            <a:xfrm>
              <a:off x="3399581" y="3769810"/>
              <a:ext cx="140448" cy="43009"/>
            </a:xfrm>
            <a:custGeom>
              <a:avLst/>
              <a:gdLst/>
              <a:ahLst/>
              <a:cxnLst/>
              <a:rect l="l" t="t" r="r" b="b"/>
              <a:pathLst>
                <a:path w="5091" h="1559" extrusionOk="0">
                  <a:moveTo>
                    <a:pt x="0" y="0"/>
                  </a:moveTo>
                  <a:lnTo>
                    <a:pt x="0" y="1558"/>
                  </a:lnTo>
                  <a:lnTo>
                    <a:pt x="4299" y="1558"/>
                  </a:lnTo>
                  <a:lnTo>
                    <a:pt x="5090" y="779"/>
                  </a:lnTo>
                  <a:lnTo>
                    <a:pt x="4299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566;p74">
              <a:extLst>
                <a:ext uri="{FF2B5EF4-FFF2-40B4-BE49-F238E27FC236}">
                  <a16:creationId xmlns:a16="http://schemas.microsoft.com/office/drawing/2014/main" id="{3D53DB0A-5A42-1FC1-F528-350800FC21C2}"/>
                </a:ext>
              </a:extLst>
            </p:cNvPr>
            <p:cNvSpPr/>
            <p:nvPr/>
          </p:nvSpPr>
          <p:spPr>
            <a:xfrm>
              <a:off x="3517048" y="3769865"/>
              <a:ext cx="55534" cy="42954"/>
            </a:xfrm>
            <a:custGeom>
              <a:avLst/>
              <a:gdLst/>
              <a:ahLst/>
              <a:cxnLst/>
              <a:rect l="l" t="t" r="r" b="b"/>
              <a:pathLst>
                <a:path w="2013" h="1557" extrusionOk="0">
                  <a:moveTo>
                    <a:pt x="1" y="0"/>
                  </a:moveTo>
                  <a:lnTo>
                    <a:pt x="1" y="1556"/>
                  </a:lnTo>
                  <a:lnTo>
                    <a:pt x="1270" y="1556"/>
                  </a:lnTo>
                  <a:lnTo>
                    <a:pt x="2013" y="777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567;p74">
              <a:extLst>
                <a:ext uri="{FF2B5EF4-FFF2-40B4-BE49-F238E27FC236}">
                  <a16:creationId xmlns:a16="http://schemas.microsoft.com/office/drawing/2014/main" id="{8B76046F-8975-4495-9C00-3A4637E172EF}"/>
                </a:ext>
              </a:extLst>
            </p:cNvPr>
            <p:cNvSpPr/>
            <p:nvPr/>
          </p:nvSpPr>
          <p:spPr>
            <a:xfrm>
              <a:off x="3552195" y="3769810"/>
              <a:ext cx="34595" cy="43009"/>
            </a:xfrm>
            <a:custGeom>
              <a:avLst/>
              <a:gdLst/>
              <a:ahLst/>
              <a:cxnLst/>
              <a:rect l="l" t="t" r="r" b="b"/>
              <a:pathLst>
                <a:path w="1254" h="1559" extrusionOk="0">
                  <a:moveTo>
                    <a:pt x="0" y="0"/>
                  </a:moveTo>
                  <a:lnTo>
                    <a:pt x="0" y="1558"/>
                  </a:lnTo>
                  <a:lnTo>
                    <a:pt x="1253" y="1558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2568;p74">
            <a:extLst>
              <a:ext uri="{FF2B5EF4-FFF2-40B4-BE49-F238E27FC236}">
                <a16:creationId xmlns:a16="http://schemas.microsoft.com/office/drawing/2014/main" id="{E4C74BD5-2E51-3A3E-F200-502B18093AB8}"/>
              </a:ext>
            </a:extLst>
          </p:cNvPr>
          <p:cNvGrpSpPr/>
          <p:nvPr/>
        </p:nvGrpSpPr>
        <p:grpSpPr>
          <a:xfrm>
            <a:off x="4148471" y="3872207"/>
            <a:ext cx="304787" cy="290965"/>
            <a:chOff x="4148471" y="3738857"/>
            <a:chExt cx="304787" cy="290965"/>
          </a:xfrm>
        </p:grpSpPr>
        <p:grpSp>
          <p:nvGrpSpPr>
            <p:cNvPr id="528" name="Google Shape;2569;p74">
              <a:extLst>
                <a:ext uri="{FF2B5EF4-FFF2-40B4-BE49-F238E27FC236}">
                  <a16:creationId xmlns:a16="http://schemas.microsoft.com/office/drawing/2014/main" id="{D7CD5348-0EAB-9C4E-6D50-C8D909C4F5E0}"/>
                </a:ext>
              </a:extLst>
            </p:cNvPr>
            <p:cNvGrpSpPr/>
            <p:nvPr/>
          </p:nvGrpSpPr>
          <p:grpSpPr>
            <a:xfrm>
              <a:off x="4157409" y="3738857"/>
              <a:ext cx="295848" cy="290965"/>
              <a:chOff x="4157409" y="3738857"/>
              <a:chExt cx="295848" cy="290965"/>
            </a:xfrm>
          </p:grpSpPr>
          <p:sp>
            <p:nvSpPr>
              <p:cNvPr id="531" name="Google Shape;2570;p74">
                <a:extLst>
                  <a:ext uri="{FF2B5EF4-FFF2-40B4-BE49-F238E27FC236}">
                    <a16:creationId xmlns:a16="http://schemas.microsoft.com/office/drawing/2014/main" id="{140FFC5C-CFFE-7A8B-7448-1D4FEA43695F}"/>
                  </a:ext>
                </a:extLst>
              </p:cNvPr>
              <p:cNvSpPr/>
              <p:nvPr/>
            </p:nvSpPr>
            <p:spPr>
              <a:xfrm>
                <a:off x="4270711" y="3858256"/>
                <a:ext cx="116447" cy="134379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4871" extrusionOk="0">
                    <a:moveTo>
                      <a:pt x="3317" y="1"/>
                    </a:moveTo>
                    <a:lnTo>
                      <a:pt x="1" y="996"/>
                    </a:lnTo>
                    <a:lnTo>
                      <a:pt x="1" y="3872"/>
                    </a:lnTo>
                    <a:lnTo>
                      <a:pt x="3317" y="4871"/>
                    </a:lnTo>
                    <a:lnTo>
                      <a:pt x="4221" y="2435"/>
                    </a:lnTo>
                    <a:lnTo>
                      <a:pt x="3317" y="1"/>
                    </a:lnTo>
                    <a:close/>
                  </a:path>
                </a:pathLst>
              </a:custGeom>
              <a:solidFill>
                <a:srgbClr val="9FC1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571;p74">
                <a:extLst>
                  <a:ext uri="{FF2B5EF4-FFF2-40B4-BE49-F238E27FC236}">
                    <a16:creationId xmlns:a16="http://schemas.microsoft.com/office/drawing/2014/main" id="{31CB0156-8A62-2A66-FF3B-7F399D257BB1}"/>
                  </a:ext>
                </a:extLst>
              </p:cNvPr>
              <p:cNvSpPr/>
              <p:nvPr/>
            </p:nvSpPr>
            <p:spPr>
              <a:xfrm>
                <a:off x="4361971" y="3858311"/>
                <a:ext cx="91287" cy="134158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4863" extrusionOk="0">
                    <a:moveTo>
                      <a:pt x="0" y="1"/>
                    </a:moveTo>
                    <a:lnTo>
                      <a:pt x="0" y="4863"/>
                    </a:lnTo>
                    <a:lnTo>
                      <a:pt x="3308" y="3866"/>
                    </a:lnTo>
                    <a:lnTo>
                      <a:pt x="3308" y="99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8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572;p74">
                <a:extLst>
                  <a:ext uri="{FF2B5EF4-FFF2-40B4-BE49-F238E27FC236}">
                    <a16:creationId xmlns:a16="http://schemas.microsoft.com/office/drawing/2014/main" id="{42F59436-E3BD-635D-9581-A62860D909ED}"/>
                  </a:ext>
                </a:extLst>
              </p:cNvPr>
              <p:cNvSpPr/>
              <p:nvPr/>
            </p:nvSpPr>
            <p:spPr>
              <a:xfrm>
                <a:off x="4270711" y="3738857"/>
                <a:ext cx="120226" cy="14671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5318" extrusionOk="0">
                    <a:moveTo>
                      <a:pt x="586" y="0"/>
                    </a:moveTo>
                    <a:lnTo>
                      <a:pt x="1" y="585"/>
                    </a:lnTo>
                    <a:lnTo>
                      <a:pt x="1" y="5318"/>
                    </a:lnTo>
                    <a:lnTo>
                      <a:pt x="3310" y="5318"/>
                    </a:lnTo>
                    <a:lnTo>
                      <a:pt x="4358" y="2418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573;p74">
                <a:extLst>
                  <a:ext uri="{FF2B5EF4-FFF2-40B4-BE49-F238E27FC236}">
                    <a16:creationId xmlns:a16="http://schemas.microsoft.com/office/drawing/2014/main" id="{A465F0F7-85C4-A123-9E53-30B250BCA677}"/>
                  </a:ext>
                </a:extLst>
              </p:cNvPr>
              <p:cNvSpPr/>
              <p:nvPr/>
            </p:nvSpPr>
            <p:spPr>
              <a:xfrm>
                <a:off x="4361971" y="3738857"/>
                <a:ext cx="91287" cy="14671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5318" extrusionOk="0">
                    <a:moveTo>
                      <a:pt x="0" y="0"/>
                    </a:moveTo>
                    <a:lnTo>
                      <a:pt x="0" y="5318"/>
                    </a:lnTo>
                    <a:lnTo>
                      <a:pt x="3308" y="5318"/>
                    </a:lnTo>
                    <a:lnTo>
                      <a:pt x="3308" y="585"/>
                    </a:lnTo>
                    <a:lnTo>
                      <a:pt x="2723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574;p74">
                <a:extLst>
                  <a:ext uri="{FF2B5EF4-FFF2-40B4-BE49-F238E27FC236}">
                    <a16:creationId xmlns:a16="http://schemas.microsoft.com/office/drawing/2014/main" id="{66C1B83E-3E63-475F-C018-46BEC1ED350C}"/>
                  </a:ext>
                </a:extLst>
              </p:cNvPr>
              <p:cNvSpPr/>
              <p:nvPr/>
            </p:nvSpPr>
            <p:spPr>
              <a:xfrm>
                <a:off x="4270711" y="3964826"/>
                <a:ext cx="122130" cy="64996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2356" extrusionOk="0">
                    <a:moveTo>
                      <a:pt x="1" y="1"/>
                    </a:moveTo>
                    <a:lnTo>
                      <a:pt x="1" y="2356"/>
                    </a:lnTo>
                    <a:lnTo>
                      <a:pt x="3319" y="2356"/>
                    </a:lnTo>
                    <a:lnTo>
                      <a:pt x="4427" y="1179"/>
                    </a:lnTo>
                    <a:lnTo>
                      <a:pt x="3319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575;p74">
                <a:extLst>
                  <a:ext uri="{FF2B5EF4-FFF2-40B4-BE49-F238E27FC236}">
                    <a16:creationId xmlns:a16="http://schemas.microsoft.com/office/drawing/2014/main" id="{8A458E18-687A-0841-6459-615C6D288872}"/>
                  </a:ext>
                </a:extLst>
              </p:cNvPr>
              <p:cNvSpPr/>
              <p:nvPr/>
            </p:nvSpPr>
            <p:spPr>
              <a:xfrm>
                <a:off x="4361971" y="3964826"/>
                <a:ext cx="91287" cy="64996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356" extrusionOk="0">
                    <a:moveTo>
                      <a:pt x="0" y="1"/>
                    </a:moveTo>
                    <a:lnTo>
                      <a:pt x="0" y="2356"/>
                    </a:lnTo>
                    <a:lnTo>
                      <a:pt x="3308" y="2356"/>
                    </a:lnTo>
                    <a:lnTo>
                      <a:pt x="3308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576;p74">
                <a:extLst>
                  <a:ext uri="{FF2B5EF4-FFF2-40B4-BE49-F238E27FC236}">
                    <a16:creationId xmlns:a16="http://schemas.microsoft.com/office/drawing/2014/main" id="{BC9DBA60-41F5-D5E0-0401-786EC4647AA8}"/>
                  </a:ext>
                </a:extLst>
              </p:cNvPr>
              <p:cNvSpPr/>
              <p:nvPr/>
            </p:nvSpPr>
            <p:spPr>
              <a:xfrm>
                <a:off x="4305913" y="3775824"/>
                <a:ext cx="84638" cy="59037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140" extrusionOk="0">
                    <a:moveTo>
                      <a:pt x="0" y="0"/>
                    </a:moveTo>
                    <a:lnTo>
                      <a:pt x="0" y="2139"/>
                    </a:lnTo>
                    <a:lnTo>
                      <a:pt x="2045" y="2139"/>
                    </a:lnTo>
                    <a:lnTo>
                      <a:pt x="3068" y="1070"/>
                    </a:lnTo>
                    <a:lnTo>
                      <a:pt x="2045" y="0"/>
                    </a:lnTo>
                    <a:close/>
                  </a:path>
                </a:pathLst>
              </a:custGeom>
              <a:solidFill>
                <a:srgbClr val="A7E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577;p74">
                <a:extLst>
                  <a:ext uri="{FF2B5EF4-FFF2-40B4-BE49-F238E27FC236}">
                    <a16:creationId xmlns:a16="http://schemas.microsoft.com/office/drawing/2014/main" id="{7ECDD459-E931-80CF-463F-9C28E321CD0D}"/>
                  </a:ext>
                </a:extLst>
              </p:cNvPr>
              <p:cNvSpPr/>
              <p:nvPr/>
            </p:nvSpPr>
            <p:spPr>
              <a:xfrm>
                <a:off x="4361971" y="3775824"/>
                <a:ext cx="56030" cy="59037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2140" extrusionOk="0">
                    <a:moveTo>
                      <a:pt x="0" y="0"/>
                    </a:moveTo>
                    <a:lnTo>
                      <a:pt x="0" y="2139"/>
                    </a:lnTo>
                    <a:lnTo>
                      <a:pt x="2031" y="2139"/>
                    </a:lnTo>
                    <a:lnTo>
                      <a:pt x="2031" y="0"/>
                    </a:lnTo>
                    <a:close/>
                  </a:path>
                </a:pathLst>
              </a:custGeom>
              <a:solidFill>
                <a:srgbClr val="9FC1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578;p74">
                <a:extLst>
                  <a:ext uri="{FF2B5EF4-FFF2-40B4-BE49-F238E27FC236}">
                    <a16:creationId xmlns:a16="http://schemas.microsoft.com/office/drawing/2014/main" id="{2D4E3222-B853-2279-F9A1-FEE64B9A115A}"/>
                  </a:ext>
                </a:extLst>
              </p:cNvPr>
              <p:cNvSpPr/>
              <p:nvPr/>
            </p:nvSpPr>
            <p:spPr>
              <a:xfrm>
                <a:off x="4323789" y="3916438"/>
                <a:ext cx="47285" cy="18015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653" extrusionOk="0">
                    <a:moveTo>
                      <a:pt x="0" y="1"/>
                    </a:moveTo>
                    <a:lnTo>
                      <a:pt x="0" y="653"/>
                    </a:lnTo>
                    <a:lnTo>
                      <a:pt x="1395" y="653"/>
                    </a:lnTo>
                    <a:lnTo>
                      <a:pt x="1713" y="326"/>
                    </a:lnTo>
                    <a:lnTo>
                      <a:pt x="1395" y="1"/>
                    </a:lnTo>
                    <a:close/>
                  </a:path>
                </a:pathLst>
              </a:custGeom>
              <a:solidFill>
                <a:srgbClr val="3948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579;p74">
                <a:extLst>
                  <a:ext uri="{FF2B5EF4-FFF2-40B4-BE49-F238E27FC236}">
                    <a16:creationId xmlns:a16="http://schemas.microsoft.com/office/drawing/2014/main" id="{F0105559-E4C9-CB1C-6F18-DD6E119E37E9}"/>
                  </a:ext>
                </a:extLst>
              </p:cNvPr>
              <p:cNvSpPr/>
              <p:nvPr/>
            </p:nvSpPr>
            <p:spPr>
              <a:xfrm>
                <a:off x="4361971" y="3916493"/>
                <a:ext cx="38788" cy="17959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651" extrusionOk="0">
                    <a:moveTo>
                      <a:pt x="0" y="1"/>
                    </a:moveTo>
                    <a:lnTo>
                      <a:pt x="0" y="651"/>
                    </a:lnTo>
                    <a:lnTo>
                      <a:pt x="1405" y="651"/>
                    </a:lnTo>
                    <a:lnTo>
                      <a:pt x="1405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580;p74">
                <a:extLst>
                  <a:ext uri="{FF2B5EF4-FFF2-40B4-BE49-F238E27FC236}">
                    <a16:creationId xmlns:a16="http://schemas.microsoft.com/office/drawing/2014/main" id="{8A1926D2-5B62-4B83-91D1-46348167D544}"/>
                  </a:ext>
                </a:extLst>
              </p:cNvPr>
              <p:cNvSpPr/>
              <p:nvPr/>
            </p:nvSpPr>
            <p:spPr>
              <a:xfrm>
                <a:off x="4157409" y="3902810"/>
                <a:ext cx="72417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41" extrusionOk="0">
                    <a:moveTo>
                      <a:pt x="1" y="0"/>
                    </a:moveTo>
                    <a:lnTo>
                      <a:pt x="1" y="1340"/>
                    </a:lnTo>
                    <a:lnTo>
                      <a:pt x="2168" y="1340"/>
                    </a:lnTo>
                    <a:lnTo>
                      <a:pt x="2624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2581;p74">
                <a:extLst>
                  <a:ext uri="{FF2B5EF4-FFF2-40B4-BE49-F238E27FC236}">
                    <a16:creationId xmlns:a16="http://schemas.microsoft.com/office/drawing/2014/main" id="{60113C23-53CB-4627-4CA8-67E3E917851B}"/>
                  </a:ext>
                </a:extLst>
              </p:cNvPr>
              <p:cNvSpPr/>
              <p:nvPr/>
            </p:nvSpPr>
            <p:spPr>
              <a:xfrm>
                <a:off x="4157409" y="3925404"/>
                <a:ext cx="60610" cy="23311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845" extrusionOk="0">
                    <a:moveTo>
                      <a:pt x="1" y="1"/>
                    </a:moveTo>
                    <a:lnTo>
                      <a:pt x="1" y="844"/>
                    </a:lnTo>
                    <a:lnTo>
                      <a:pt x="1730" y="844"/>
                    </a:lnTo>
                    <a:lnTo>
                      <a:pt x="2197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2582;p74">
                <a:extLst>
                  <a:ext uri="{FF2B5EF4-FFF2-40B4-BE49-F238E27FC236}">
                    <a16:creationId xmlns:a16="http://schemas.microsoft.com/office/drawing/2014/main" id="{7AA261D8-D290-83B9-1C53-CB5FDED02752}"/>
                  </a:ext>
                </a:extLst>
              </p:cNvPr>
              <p:cNvSpPr/>
              <p:nvPr/>
            </p:nvSpPr>
            <p:spPr>
              <a:xfrm>
                <a:off x="4204584" y="3929542"/>
                <a:ext cx="3939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2711" extrusionOk="0">
                    <a:moveTo>
                      <a:pt x="713" y="0"/>
                    </a:moveTo>
                    <a:lnTo>
                      <a:pt x="0" y="684"/>
                    </a:lnTo>
                    <a:lnTo>
                      <a:pt x="0" y="2026"/>
                    </a:lnTo>
                    <a:lnTo>
                      <a:pt x="713" y="2710"/>
                    </a:lnTo>
                    <a:lnTo>
                      <a:pt x="1427" y="2026"/>
                    </a:lnTo>
                    <a:lnTo>
                      <a:pt x="1427" y="684"/>
                    </a:lnTo>
                    <a:lnTo>
                      <a:pt x="713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2583;p74">
                <a:extLst>
                  <a:ext uri="{FF2B5EF4-FFF2-40B4-BE49-F238E27FC236}">
                    <a16:creationId xmlns:a16="http://schemas.microsoft.com/office/drawing/2014/main" id="{3A4AD5DF-F30D-77FB-B6A2-96B86BE4EFF1}"/>
                  </a:ext>
                </a:extLst>
              </p:cNvPr>
              <p:cNvSpPr/>
              <p:nvPr/>
            </p:nvSpPr>
            <p:spPr>
              <a:xfrm>
                <a:off x="4204584" y="3985710"/>
                <a:ext cx="39395" cy="43230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567" extrusionOk="0">
                    <a:moveTo>
                      <a:pt x="2" y="0"/>
                    </a:moveTo>
                    <a:lnTo>
                      <a:pt x="2" y="850"/>
                    </a:lnTo>
                    <a:lnTo>
                      <a:pt x="0" y="850"/>
                    </a:lnTo>
                    <a:cubicBezTo>
                      <a:pt x="0" y="1227"/>
                      <a:pt x="295" y="1538"/>
                      <a:pt x="666" y="1564"/>
                    </a:cubicBezTo>
                    <a:cubicBezTo>
                      <a:pt x="683" y="1566"/>
                      <a:pt x="699" y="1566"/>
                      <a:pt x="715" y="1566"/>
                    </a:cubicBezTo>
                    <a:cubicBezTo>
                      <a:pt x="1110" y="1566"/>
                      <a:pt x="1427" y="1237"/>
                      <a:pt x="1427" y="836"/>
                    </a:cubicBez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2584;p74">
                <a:extLst>
                  <a:ext uri="{FF2B5EF4-FFF2-40B4-BE49-F238E27FC236}">
                    <a16:creationId xmlns:a16="http://schemas.microsoft.com/office/drawing/2014/main" id="{8BF82F2B-2AD7-7E4E-7BD4-776D590F5F50}"/>
                  </a:ext>
                </a:extLst>
              </p:cNvPr>
              <p:cNvSpPr/>
              <p:nvPr/>
            </p:nvSpPr>
            <p:spPr>
              <a:xfrm>
                <a:off x="4204474" y="3752789"/>
                <a:ext cx="39450" cy="18122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6569" extrusionOk="0">
                    <a:moveTo>
                      <a:pt x="717" y="0"/>
                    </a:moveTo>
                    <a:cubicBezTo>
                      <a:pt x="319" y="0"/>
                      <a:pt x="0" y="328"/>
                      <a:pt x="0" y="732"/>
                    </a:cubicBezTo>
                    <a:lnTo>
                      <a:pt x="0" y="6246"/>
                    </a:lnTo>
                    <a:lnTo>
                      <a:pt x="715" y="6569"/>
                    </a:lnTo>
                    <a:lnTo>
                      <a:pt x="1429" y="6246"/>
                    </a:lnTo>
                    <a:lnTo>
                      <a:pt x="1429" y="714"/>
                    </a:lnTo>
                    <a:cubicBezTo>
                      <a:pt x="1429" y="335"/>
                      <a:pt x="1134" y="28"/>
                      <a:pt x="763" y="2"/>
                    </a:cubicBezTo>
                    <a:cubicBezTo>
                      <a:pt x="748" y="1"/>
                      <a:pt x="732" y="0"/>
                      <a:pt x="717" y="0"/>
                    </a:cubicBezTo>
                    <a:close/>
                  </a:path>
                </a:pathLst>
              </a:custGeom>
              <a:solidFill>
                <a:srgbClr val="3948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585;p74">
                <a:extLst>
                  <a:ext uri="{FF2B5EF4-FFF2-40B4-BE49-F238E27FC236}">
                    <a16:creationId xmlns:a16="http://schemas.microsoft.com/office/drawing/2014/main" id="{94AA66ED-6E97-F530-63B7-ADE5D0DFB361}"/>
                  </a:ext>
                </a:extLst>
              </p:cNvPr>
              <p:cNvSpPr/>
              <p:nvPr/>
            </p:nvSpPr>
            <p:spPr>
              <a:xfrm>
                <a:off x="4204584" y="3925404"/>
                <a:ext cx="39340" cy="23311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45" extrusionOk="0">
                    <a:moveTo>
                      <a:pt x="0" y="1"/>
                    </a:moveTo>
                    <a:lnTo>
                      <a:pt x="0" y="844"/>
                    </a:lnTo>
                    <a:lnTo>
                      <a:pt x="1425" y="844"/>
                    </a:lnTo>
                    <a:lnTo>
                      <a:pt x="1425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9" name="Google Shape;2586;p74">
              <a:extLst>
                <a:ext uri="{FF2B5EF4-FFF2-40B4-BE49-F238E27FC236}">
                  <a16:creationId xmlns:a16="http://schemas.microsoft.com/office/drawing/2014/main" id="{43392EF2-265B-3457-82F8-DC56FBAE1C86}"/>
                </a:ext>
              </a:extLst>
            </p:cNvPr>
            <p:cNvSpPr/>
            <p:nvPr/>
          </p:nvSpPr>
          <p:spPr>
            <a:xfrm>
              <a:off x="4148471" y="3887940"/>
              <a:ext cx="17932" cy="49023"/>
            </a:xfrm>
            <a:custGeom>
              <a:avLst/>
              <a:gdLst/>
              <a:ahLst/>
              <a:cxnLst/>
              <a:rect l="l" t="t" r="r" b="b"/>
              <a:pathLst>
                <a:path w="650" h="1777" extrusionOk="0">
                  <a:moveTo>
                    <a:pt x="0" y="1"/>
                  </a:moveTo>
                  <a:lnTo>
                    <a:pt x="0" y="1359"/>
                  </a:lnTo>
                  <a:lnTo>
                    <a:pt x="325" y="1777"/>
                  </a:lnTo>
                  <a:lnTo>
                    <a:pt x="650" y="1359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587;p74">
              <a:extLst>
                <a:ext uri="{FF2B5EF4-FFF2-40B4-BE49-F238E27FC236}">
                  <a16:creationId xmlns:a16="http://schemas.microsoft.com/office/drawing/2014/main" id="{7D1A2183-67A6-4DC9-3B19-15615FE4F03E}"/>
                </a:ext>
              </a:extLst>
            </p:cNvPr>
            <p:cNvSpPr/>
            <p:nvPr/>
          </p:nvSpPr>
          <p:spPr>
            <a:xfrm>
              <a:off x="4148471" y="3925404"/>
              <a:ext cx="17877" cy="37602"/>
            </a:xfrm>
            <a:custGeom>
              <a:avLst/>
              <a:gdLst/>
              <a:ahLst/>
              <a:cxnLst/>
              <a:rect l="l" t="t" r="r" b="b"/>
              <a:pathLst>
                <a:path w="648" h="1363" extrusionOk="0">
                  <a:moveTo>
                    <a:pt x="0" y="1"/>
                  </a:moveTo>
                  <a:lnTo>
                    <a:pt x="0" y="1363"/>
                  </a:lnTo>
                  <a:lnTo>
                    <a:pt x="648" y="1363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2588;p74">
            <a:extLst>
              <a:ext uri="{FF2B5EF4-FFF2-40B4-BE49-F238E27FC236}">
                <a16:creationId xmlns:a16="http://schemas.microsoft.com/office/drawing/2014/main" id="{DD425842-0D79-1956-3985-09102C9E93F7}"/>
              </a:ext>
            </a:extLst>
          </p:cNvPr>
          <p:cNvGrpSpPr/>
          <p:nvPr/>
        </p:nvGrpSpPr>
        <p:grpSpPr>
          <a:xfrm>
            <a:off x="4815785" y="3955052"/>
            <a:ext cx="408902" cy="167704"/>
            <a:chOff x="4815785" y="3821702"/>
            <a:chExt cx="408902" cy="167704"/>
          </a:xfrm>
        </p:grpSpPr>
        <p:sp>
          <p:nvSpPr>
            <p:cNvPr id="548" name="Google Shape;2589;p74">
              <a:extLst>
                <a:ext uri="{FF2B5EF4-FFF2-40B4-BE49-F238E27FC236}">
                  <a16:creationId xmlns:a16="http://schemas.microsoft.com/office/drawing/2014/main" id="{44CAC202-8529-9912-BAA3-0C4CFD58812D}"/>
                </a:ext>
              </a:extLst>
            </p:cNvPr>
            <p:cNvSpPr/>
            <p:nvPr/>
          </p:nvSpPr>
          <p:spPr>
            <a:xfrm>
              <a:off x="4815785" y="3821702"/>
              <a:ext cx="219872" cy="167704"/>
            </a:xfrm>
            <a:custGeom>
              <a:avLst/>
              <a:gdLst/>
              <a:ahLst/>
              <a:cxnLst/>
              <a:rect l="l" t="t" r="r" b="b"/>
              <a:pathLst>
                <a:path w="7970" h="6079" extrusionOk="0">
                  <a:moveTo>
                    <a:pt x="5437" y="872"/>
                  </a:moveTo>
                  <a:cubicBezTo>
                    <a:pt x="5808" y="872"/>
                    <a:pt x="6109" y="1173"/>
                    <a:pt x="6109" y="1544"/>
                  </a:cubicBezTo>
                  <a:lnTo>
                    <a:pt x="6109" y="2202"/>
                  </a:lnTo>
                  <a:lnTo>
                    <a:pt x="1306" y="2202"/>
                  </a:lnTo>
                  <a:lnTo>
                    <a:pt x="1306" y="1544"/>
                  </a:lnTo>
                  <a:cubicBezTo>
                    <a:pt x="1306" y="1173"/>
                    <a:pt x="1604" y="872"/>
                    <a:pt x="1976" y="872"/>
                  </a:cubicBezTo>
                  <a:close/>
                  <a:moveTo>
                    <a:pt x="1976" y="0"/>
                  </a:moveTo>
                  <a:cubicBezTo>
                    <a:pt x="1126" y="0"/>
                    <a:pt x="434" y="688"/>
                    <a:pt x="434" y="1540"/>
                  </a:cubicBezTo>
                  <a:lnTo>
                    <a:pt x="434" y="5211"/>
                  </a:lnTo>
                  <a:lnTo>
                    <a:pt x="0" y="5211"/>
                  </a:lnTo>
                  <a:lnTo>
                    <a:pt x="0" y="6079"/>
                  </a:lnTo>
                  <a:lnTo>
                    <a:pt x="1736" y="6079"/>
                  </a:lnTo>
                  <a:lnTo>
                    <a:pt x="1736" y="5211"/>
                  </a:lnTo>
                  <a:lnTo>
                    <a:pt x="1302" y="5211"/>
                  </a:lnTo>
                  <a:lnTo>
                    <a:pt x="1302" y="3039"/>
                  </a:lnTo>
                  <a:lnTo>
                    <a:pt x="6109" y="3039"/>
                  </a:lnTo>
                  <a:lnTo>
                    <a:pt x="6109" y="5211"/>
                  </a:lnTo>
                  <a:lnTo>
                    <a:pt x="5675" y="5211"/>
                  </a:lnTo>
                  <a:lnTo>
                    <a:pt x="5675" y="6079"/>
                  </a:lnTo>
                  <a:lnTo>
                    <a:pt x="7411" y="6079"/>
                  </a:lnTo>
                  <a:lnTo>
                    <a:pt x="7970" y="5627"/>
                  </a:lnTo>
                  <a:lnTo>
                    <a:pt x="7411" y="5211"/>
                  </a:lnTo>
                  <a:lnTo>
                    <a:pt x="6979" y="5211"/>
                  </a:lnTo>
                  <a:lnTo>
                    <a:pt x="6979" y="1540"/>
                  </a:lnTo>
                  <a:cubicBezTo>
                    <a:pt x="6979" y="690"/>
                    <a:pt x="6291" y="0"/>
                    <a:pt x="5437" y="0"/>
                  </a:cubicBez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590;p74">
              <a:extLst>
                <a:ext uri="{FF2B5EF4-FFF2-40B4-BE49-F238E27FC236}">
                  <a16:creationId xmlns:a16="http://schemas.microsoft.com/office/drawing/2014/main" id="{1AD8AB9B-F833-DF60-3DAA-0F30D672E51D}"/>
                </a:ext>
              </a:extLst>
            </p:cNvPr>
            <p:cNvSpPr/>
            <p:nvPr/>
          </p:nvSpPr>
          <p:spPr>
            <a:xfrm>
              <a:off x="5020264" y="3821702"/>
              <a:ext cx="204423" cy="167704"/>
            </a:xfrm>
            <a:custGeom>
              <a:avLst/>
              <a:gdLst/>
              <a:ahLst/>
              <a:cxnLst/>
              <a:rect l="l" t="t" r="r" b="b"/>
              <a:pathLst>
                <a:path w="7410" h="6079" extrusionOk="0">
                  <a:moveTo>
                    <a:pt x="5437" y="872"/>
                  </a:moveTo>
                  <a:cubicBezTo>
                    <a:pt x="5807" y="872"/>
                    <a:pt x="6107" y="1173"/>
                    <a:pt x="6107" y="1544"/>
                  </a:cubicBezTo>
                  <a:lnTo>
                    <a:pt x="6107" y="2202"/>
                  </a:lnTo>
                  <a:lnTo>
                    <a:pt x="1304" y="2202"/>
                  </a:lnTo>
                  <a:lnTo>
                    <a:pt x="1304" y="1544"/>
                  </a:lnTo>
                  <a:cubicBezTo>
                    <a:pt x="1304" y="1173"/>
                    <a:pt x="1605" y="872"/>
                    <a:pt x="1976" y="872"/>
                  </a:cubicBezTo>
                  <a:close/>
                  <a:moveTo>
                    <a:pt x="1976" y="0"/>
                  </a:moveTo>
                  <a:cubicBezTo>
                    <a:pt x="1125" y="0"/>
                    <a:pt x="434" y="688"/>
                    <a:pt x="434" y="1540"/>
                  </a:cubicBezTo>
                  <a:lnTo>
                    <a:pt x="434" y="5211"/>
                  </a:lnTo>
                  <a:lnTo>
                    <a:pt x="1" y="5211"/>
                  </a:lnTo>
                  <a:lnTo>
                    <a:pt x="1" y="6079"/>
                  </a:lnTo>
                  <a:lnTo>
                    <a:pt x="1736" y="6079"/>
                  </a:lnTo>
                  <a:lnTo>
                    <a:pt x="1736" y="5211"/>
                  </a:lnTo>
                  <a:lnTo>
                    <a:pt x="1302" y="5211"/>
                  </a:lnTo>
                  <a:lnTo>
                    <a:pt x="1302" y="3039"/>
                  </a:lnTo>
                  <a:lnTo>
                    <a:pt x="6107" y="3039"/>
                  </a:lnTo>
                  <a:lnTo>
                    <a:pt x="6107" y="5211"/>
                  </a:lnTo>
                  <a:lnTo>
                    <a:pt x="5673" y="5211"/>
                  </a:lnTo>
                  <a:lnTo>
                    <a:pt x="5673" y="6079"/>
                  </a:lnTo>
                  <a:lnTo>
                    <a:pt x="7409" y="6079"/>
                  </a:lnTo>
                  <a:lnTo>
                    <a:pt x="7409" y="5211"/>
                  </a:lnTo>
                  <a:lnTo>
                    <a:pt x="6977" y="5211"/>
                  </a:lnTo>
                  <a:lnTo>
                    <a:pt x="6977" y="1540"/>
                  </a:lnTo>
                  <a:cubicBezTo>
                    <a:pt x="6977" y="690"/>
                    <a:pt x="6289" y="0"/>
                    <a:pt x="5437" y="0"/>
                  </a:cubicBez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2591;p74">
            <a:extLst>
              <a:ext uri="{FF2B5EF4-FFF2-40B4-BE49-F238E27FC236}">
                <a16:creationId xmlns:a16="http://schemas.microsoft.com/office/drawing/2014/main" id="{7066C845-3659-718C-34DD-7A1454999CB8}"/>
              </a:ext>
            </a:extLst>
          </p:cNvPr>
          <p:cNvGrpSpPr/>
          <p:nvPr/>
        </p:nvGrpSpPr>
        <p:grpSpPr>
          <a:xfrm>
            <a:off x="5575186" y="3877421"/>
            <a:ext cx="305338" cy="280592"/>
            <a:chOff x="5575186" y="3744071"/>
            <a:chExt cx="305338" cy="280592"/>
          </a:xfrm>
        </p:grpSpPr>
        <p:sp>
          <p:nvSpPr>
            <p:cNvPr id="551" name="Google Shape;2592;p74">
              <a:extLst>
                <a:ext uri="{FF2B5EF4-FFF2-40B4-BE49-F238E27FC236}">
                  <a16:creationId xmlns:a16="http://schemas.microsoft.com/office/drawing/2014/main" id="{EA856E0C-841C-6116-A56D-CCD59CEDFE74}"/>
                </a:ext>
              </a:extLst>
            </p:cNvPr>
            <p:cNvSpPr/>
            <p:nvPr/>
          </p:nvSpPr>
          <p:spPr>
            <a:xfrm>
              <a:off x="5575186" y="3744126"/>
              <a:ext cx="163594" cy="242053"/>
            </a:xfrm>
            <a:custGeom>
              <a:avLst/>
              <a:gdLst/>
              <a:ahLst/>
              <a:cxnLst/>
              <a:rect l="l" t="t" r="r" b="b"/>
              <a:pathLst>
                <a:path w="5930" h="8774" extrusionOk="0">
                  <a:moveTo>
                    <a:pt x="0" y="1"/>
                  </a:moveTo>
                  <a:lnTo>
                    <a:pt x="0" y="8774"/>
                  </a:lnTo>
                  <a:lnTo>
                    <a:pt x="5140" y="8774"/>
                  </a:lnTo>
                  <a:lnTo>
                    <a:pt x="5929" y="4388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593;p74">
              <a:extLst>
                <a:ext uri="{FF2B5EF4-FFF2-40B4-BE49-F238E27FC236}">
                  <a16:creationId xmlns:a16="http://schemas.microsoft.com/office/drawing/2014/main" id="{6F395D2D-B8C6-52ED-69D0-73FBBFD44D15}"/>
                </a:ext>
              </a:extLst>
            </p:cNvPr>
            <p:cNvSpPr/>
            <p:nvPr/>
          </p:nvSpPr>
          <p:spPr>
            <a:xfrm>
              <a:off x="5717096" y="3744071"/>
              <a:ext cx="141938" cy="242108"/>
            </a:xfrm>
            <a:custGeom>
              <a:avLst/>
              <a:gdLst/>
              <a:ahLst/>
              <a:cxnLst/>
              <a:rect l="l" t="t" r="r" b="b"/>
              <a:pathLst>
                <a:path w="5145" h="8776" extrusionOk="0">
                  <a:moveTo>
                    <a:pt x="0" y="1"/>
                  </a:moveTo>
                  <a:lnTo>
                    <a:pt x="0" y="8776"/>
                  </a:lnTo>
                  <a:lnTo>
                    <a:pt x="5144" y="8776"/>
                  </a:lnTo>
                  <a:lnTo>
                    <a:pt x="5144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94;p74">
              <a:extLst>
                <a:ext uri="{FF2B5EF4-FFF2-40B4-BE49-F238E27FC236}">
                  <a16:creationId xmlns:a16="http://schemas.microsoft.com/office/drawing/2014/main" id="{277614E9-5229-3835-FE80-AA80AD54ABEA}"/>
                </a:ext>
              </a:extLst>
            </p:cNvPr>
            <p:cNvSpPr/>
            <p:nvPr/>
          </p:nvSpPr>
          <p:spPr>
            <a:xfrm>
              <a:off x="5725428" y="3806722"/>
              <a:ext cx="71038" cy="26843"/>
            </a:xfrm>
            <a:custGeom>
              <a:avLst/>
              <a:gdLst/>
              <a:ahLst/>
              <a:cxnLst/>
              <a:rect l="l" t="t" r="r" b="b"/>
              <a:pathLst>
                <a:path w="2575" h="973" extrusionOk="0">
                  <a:moveTo>
                    <a:pt x="1" y="0"/>
                  </a:moveTo>
                  <a:lnTo>
                    <a:pt x="1" y="973"/>
                  </a:lnTo>
                  <a:lnTo>
                    <a:pt x="2574" y="973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95;p74">
              <a:extLst>
                <a:ext uri="{FF2B5EF4-FFF2-40B4-BE49-F238E27FC236}">
                  <a16:creationId xmlns:a16="http://schemas.microsoft.com/office/drawing/2014/main" id="{F2FC82CF-E138-0698-B894-392824A0BEBF}"/>
                </a:ext>
              </a:extLst>
            </p:cNvPr>
            <p:cNvSpPr/>
            <p:nvPr/>
          </p:nvSpPr>
          <p:spPr>
            <a:xfrm>
              <a:off x="5637203" y="3806722"/>
              <a:ext cx="71010" cy="26843"/>
            </a:xfrm>
            <a:custGeom>
              <a:avLst/>
              <a:gdLst/>
              <a:ahLst/>
              <a:cxnLst/>
              <a:rect l="l" t="t" r="r" b="b"/>
              <a:pathLst>
                <a:path w="2574" h="973" extrusionOk="0">
                  <a:moveTo>
                    <a:pt x="0" y="0"/>
                  </a:moveTo>
                  <a:lnTo>
                    <a:pt x="0" y="973"/>
                  </a:lnTo>
                  <a:lnTo>
                    <a:pt x="2573" y="973"/>
                  </a:lnTo>
                  <a:lnTo>
                    <a:pt x="2573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96;p74">
              <a:extLst>
                <a:ext uri="{FF2B5EF4-FFF2-40B4-BE49-F238E27FC236}">
                  <a16:creationId xmlns:a16="http://schemas.microsoft.com/office/drawing/2014/main" id="{B4215CF6-EC20-B79D-205C-088AB03F120A}"/>
                </a:ext>
              </a:extLst>
            </p:cNvPr>
            <p:cNvSpPr/>
            <p:nvPr/>
          </p:nvSpPr>
          <p:spPr>
            <a:xfrm>
              <a:off x="5593090" y="3761948"/>
              <a:ext cx="71010" cy="26925"/>
            </a:xfrm>
            <a:custGeom>
              <a:avLst/>
              <a:gdLst/>
              <a:ahLst/>
              <a:cxnLst/>
              <a:rect l="l" t="t" r="r" b="b"/>
              <a:pathLst>
                <a:path w="2574" h="976" extrusionOk="0">
                  <a:moveTo>
                    <a:pt x="1" y="1"/>
                  </a:moveTo>
                  <a:lnTo>
                    <a:pt x="1" y="975"/>
                  </a:lnTo>
                  <a:lnTo>
                    <a:pt x="2574" y="975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97;p74">
              <a:extLst>
                <a:ext uri="{FF2B5EF4-FFF2-40B4-BE49-F238E27FC236}">
                  <a16:creationId xmlns:a16="http://schemas.microsoft.com/office/drawing/2014/main" id="{F09043FE-0E42-105F-1154-F31020D80566}"/>
                </a:ext>
              </a:extLst>
            </p:cNvPr>
            <p:cNvSpPr/>
            <p:nvPr/>
          </p:nvSpPr>
          <p:spPr>
            <a:xfrm>
              <a:off x="5593090" y="3806722"/>
              <a:ext cx="26263" cy="26843"/>
            </a:xfrm>
            <a:custGeom>
              <a:avLst/>
              <a:gdLst/>
              <a:ahLst/>
              <a:cxnLst/>
              <a:rect l="l" t="t" r="r" b="b"/>
              <a:pathLst>
                <a:path w="952" h="973" extrusionOk="0">
                  <a:moveTo>
                    <a:pt x="1" y="0"/>
                  </a:moveTo>
                  <a:lnTo>
                    <a:pt x="1" y="973"/>
                  </a:lnTo>
                  <a:lnTo>
                    <a:pt x="951" y="973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98;p74">
              <a:extLst>
                <a:ext uri="{FF2B5EF4-FFF2-40B4-BE49-F238E27FC236}">
                  <a16:creationId xmlns:a16="http://schemas.microsoft.com/office/drawing/2014/main" id="{C85942EC-7469-FBE4-1D03-CB233F85FF4F}"/>
                </a:ext>
              </a:extLst>
            </p:cNvPr>
            <p:cNvSpPr/>
            <p:nvPr/>
          </p:nvSpPr>
          <p:spPr>
            <a:xfrm>
              <a:off x="5593090" y="3852021"/>
              <a:ext cx="71010" cy="26870"/>
            </a:xfrm>
            <a:custGeom>
              <a:avLst/>
              <a:gdLst/>
              <a:ahLst/>
              <a:cxnLst/>
              <a:rect l="l" t="t" r="r" b="b"/>
              <a:pathLst>
                <a:path w="2574" h="974" extrusionOk="0">
                  <a:moveTo>
                    <a:pt x="1" y="1"/>
                  </a:moveTo>
                  <a:lnTo>
                    <a:pt x="1" y="974"/>
                  </a:lnTo>
                  <a:lnTo>
                    <a:pt x="2574" y="974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99;p74">
              <a:extLst>
                <a:ext uri="{FF2B5EF4-FFF2-40B4-BE49-F238E27FC236}">
                  <a16:creationId xmlns:a16="http://schemas.microsoft.com/office/drawing/2014/main" id="{DF0E15F3-C8B2-9DFA-EC94-1419A148F8FF}"/>
                </a:ext>
              </a:extLst>
            </p:cNvPr>
            <p:cNvSpPr/>
            <p:nvPr/>
          </p:nvSpPr>
          <p:spPr>
            <a:xfrm>
              <a:off x="5593090" y="3896685"/>
              <a:ext cx="26263" cy="26925"/>
            </a:xfrm>
            <a:custGeom>
              <a:avLst/>
              <a:gdLst/>
              <a:ahLst/>
              <a:cxnLst/>
              <a:rect l="l" t="t" r="r" b="b"/>
              <a:pathLst>
                <a:path w="952" h="976" extrusionOk="0">
                  <a:moveTo>
                    <a:pt x="1" y="0"/>
                  </a:moveTo>
                  <a:lnTo>
                    <a:pt x="1" y="975"/>
                  </a:lnTo>
                  <a:lnTo>
                    <a:pt x="951" y="975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600;p74">
              <a:extLst>
                <a:ext uri="{FF2B5EF4-FFF2-40B4-BE49-F238E27FC236}">
                  <a16:creationId xmlns:a16="http://schemas.microsoft.com/office/drawing/2014/main" id="{4525048A-7EA3-AE9E-C9BD-44D472C94468}"/>
                </a:ext>
              </a:extLst>
            </p:cNvPr>
            <p:cNvSpPr/>
            <p:nvPr/>
          </p:nvSpPr>
          <p:spPr>
            <a:xfrm>
              <a:off x="5593090" y="3941432"/>
              <a:ext cx="71010" cy="26870"/>
            </a:xfrm>
            <a:custGeom>
              <a:avLst/>
              <a:gdLst/>
              <a:ahLst/>
              <a:cxnLst/>
              <a:rect l="l" t="t" r="r" b="b"/>
              <a:pathLst>
                <a:path w="2574" h="974" extrusionOk="0">
                  <a:moveTo>
                    <a:pt x="1" y="1"/>
                  </a:moveTo>
                  <a:lnTo>
                    <a:pt x="1" y="974"/>
                  </a:lnTo>
                  <a:lnTo>
                    <a:pt x="2574" y="974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601;p74">
              <a:extLst>
                <a:ext uri="{FF2B5EF4-FFF2-40B4-BE49-F238E27FC236}">
                  <a16:creationId xmlns:a16="http://schemas.microsoft.com/office/drawing/2014/main" id="{D5C8727F-FDAC-776E-0024-76A6FBA60ABD}"/>
                </a:ext>
              </a:extLst>
            </p:cNvPr>
            <p:cNvSpPr/>
            <p:nvPr/>
          </p:nvSpPr>
          <p:spPr>
            <a:xfrm>
              <a:off x="5637203" y="3896685"/>
              <a:ext cx="71010" cy="26925"/>
            </a:xfrm>
            <a:custGeom>
              <a:avLst/>
              <a:gdLst/>
              <a:ahLst/>
              <a:cxnLst/>
              <a:rect l="l" t="t" r="r" b="b"/>
              <a:pathLst>
                <a:path w="2574" h="976" extrusionOk="0">
                  <a:moveTo>
                    <a:pt x="0" y="0"/>
                  </a:moveTo>
                  <a:lnTo>
                    <a:pt x="0" y="975"/>
                  </a:lnTo>
                  <a:lnTo>
                    <a:pt x="2573" y="975"/>
                  </a:lnTo>
                  <a:lnTo>
                    <a:pt x="2573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602;p74">
              <a:extLst>
                <a:ext uri="{FF2B5EF4-FFF2-40B4-BE49-F238E27FC236}">
                  <a16:creationId xmlns:a16="http://schemas.microsoft.com/office/drawing/2014/main" id="{5E7D6ADF-2040-9687-C3D5-030ABFD2F805}"/>
                </a:ext>
              </a:extLst>
            </p:cNvPr>
            <p:cNvSpPr/>
            <p:nvPr/>
          </p:nvSpPr>
          <p:spPr>
            <a:xfrm>
              <a:off x="5725428" y="3896685"/>
              <a:ext cx="71038" cy="26925"/>
            </a:xfrm>
            <a:custGeom>
              <a:avLst/>
              <a:gdLst/>
              <a:ahLst/>
              <a:cxnLst/>
              <a:rect l="l" t="t" r="r" b="b"/>
              <a:pathLst>
                <a:path w="2575" h="976" extrusionOk="0">
                  <a:moveTo>
                    <a:pt x="1" y="0"/>
                  </a:moveTo>
                  <a:lnTo>
                    <a:pt x="1" y="975"/>
                  </a:lnTo>
                  <a:lnTo>
                    <a:pt x="2574" y="975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603;p74">
              <a:extLst>
                <a:ext uri="{FF2B5EF4-FFF2-40B4-BE49-F238E27FC236}">
                  <a16:creationId xmlns:a16="http://schemas.microsoft.com/office/drawing/2014/main" id="{11D7BD29-005F-C528-02D2-AFF45CAED299}"/>
                </a:ext>
              </a:extLst>
            </p:cNvPr>
            <p:cNvSpPr/>
            <p:nvPr/>
          </p:nvSpPr>
          <p:spPr>
            <a:xfrm>
              <a:off x="5770202" y="3941432"/>
              <a:ext cx="71010" cy="26870"/>
            </a:xfrm>
            <a:custGeom>
              <a:avLst/>
              <a:gdLst/>
              <a:ahLst/>
              <a:cxnLst/>
              <a:rect l="l" t="t" r="r" b="b"/>
              <a:pathLst>
                <a:path w="2574" h="974" extrusionOk="0">
                  <a:moveTo>
                    <a:pt x="0" y="1"/>
                  </a:moveTo>
                  <a:lnTo>
                    <a:pt x="0" y="974"/>
                  </a:lnTo>
                  <a:lnTo>
                    <a:pt x="2574" y="974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604;p74">
              <a:extLst>
                <a:ext uri="{FF2B5EF4-FFF2-40B4-BE49-F238E27FC236}">
                  <a16:creationId xmlns:a16="http://schemas.microsoft.com/office/drawing/2014/main" id="{3641A5C8-208C-FA8F-9A42-BA7BB4C0C16D}"/>
                </a:ext>
              </a:extLst>
            </p:cNvPr>
            <p:cNvSpPr/>
            <p:nvPr/>
          </p:nvSpPr>
          <p:spPr>
            <a:xfrm>
              <a:off x="5814287" y="3896685"/>
              <a:ext cx="26318" cy="26925"/>
            </a:xfrm>
            <a:custGeom>
              <a:avLst/>
              <a:gdLst/>
              <a:ahLst/>
              <a:cxnLst/>
              <a:rect l="l" t="t" r="r" b="b"/>
              <a:pathLst>
                <a:path w="954" h="976" extrusionOk="0">
                  <a:moveTo>
                    <a:pt x="1" y="0"/>
                  </a:moveTo>
                  <a:lnTo>
                    <a:pt x="1" y="975"/>
                  </a:lnTo>
                  <a:lnTo>
                    <a:pt x="953" y="97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605;p74">
              <a:extLst>
                <a:ext uri="{FF2B5EF4-FFF2-40B4-BE49-F238E27FC236}">
                  <a16:creationId xmlns:a16="http://schemas.microsoft.com/office/drawing/2014/main" id="{26BB5DB1-048A-55FC-7346-2282245800DD}"/>
                </a:ext>
              </a:extLst>
            </p:cNvPr>
            <p:cNvSpPr/>
            <p:nvPr/>
          </p:nvSpPr>
          <p:spPr>
            <a:xfrm>
              <a:off x="5770202" y="3852021"/>
              <a:ext cx="71010" cy="26870"/>
            </a:xfrm>
            <a:custGeom>
              <a:avLst/>
              <a:gdLst/>
              <a:ahLst/>
              <a:cxnLst/>
              <a:rect l="l" t="t" r="r" b="b"/>
              <a:pathLst>
                <a:path w="2574" h="974" extrusionOk="0">
                  <a:moveTo>
                    <a:pt x="0" y="1"/>
                  </a:moveTo>
                  <a:lnTo>
                    <a:pt x="0" y="974"/>
                  </a:lnTo>
                  <a:lnTo>
                    <a:pt x="2574" y="974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606;p74">
              <a:extLst>
                <a:ext uri="{FF2B5EF4-FFF2-40B4-BE49-F238E27FC236}">
                  <a16:creationId xmlns:a16="http://schemas.microsoft.com/office/drawing/2014/main" id="{AEDF6C17-CA29-668F-7E46-35CEA72DA499}"/>
                </a:ext>
              </a:extLst>
            </p:cNvPr>
            <p:cNvSpPr/>
            <p:nvPr/>
          </p:nvSpPr>
          <p:spPr>
            <a:xfrm>
              <a:off x="5814287" y="3806722"/>
              <a:ext cx="26318" cy="26843"/>
            </a:xfrm>
            <a:custGeom>
              <a:avLst/>
              <a:gdLst/>
              <a:ahLst/>
              <a:cxnLst/>
              <a:rect l="l" t="t" r="r" b="b"/>
              <a:pathLst>
                <a:path w="954" h="973" extrusionOk="0">
                  <a:moveTo>
                    <a:pt x="1" y="0"/>
                  </a:moveTo>
                  <a:lnTo>
                    <a:pt x="1" y="973"/>
                  </a:lnTo>
                  <a:lnTo>
                    <a:pt x="953" y="973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607;p74">
              <a:extLst>
                <a:ext uri="{FF2B5EF4-FFF2-40B4-BE49-F238E27FC236}">
                  <a16:creationId xmlns:a16="http://schemas.microsoft.com/office/drawing/2014/main" id="{16DD8F16-6563-617A-FAAA-EB4D28FB9200}"/>
                </a:ext>
              </a:extLst>
            </p:cNvPr>
            <p:cNvSpPr/>
            <p:nvPr/>
          </p:nvSpPr>
          <p:spPr>
            <a:xfrm>
              <a:off x="5770202" y="3761948"/>
              <a:ext cx="71010" cy="26925"/>
            </a:xfrm>
            <a:custGeom>
              <a:avLst/>
              <a:gdLst/>
              <a:ahLst/>
              <a:cxnLst/>
              <a:rect l="l" t="t" r="r" b="b"/>
              <a:pathLst>
                <a:path w="2574" h="976" extrusionOk="0">
                  <a:moveTo>
                    <a:pt x="0" y="1"/>
                  </a:moveTo>
                  <a:lnTo>
                    <a:pt x="0" y="975"/>
                  </a:lnTo>
                  <a:lnTo>
                    <a:pt x="2574" y="975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608;p74">
              <a:extLst>
                <a:ext uri="{FF2B5EF4-FFF2-40B4-BE49-F238E27FC236}">
                  <a16:creationId xmlns:a16="http://schemas.microsoft.com/office/drawing/2014/main" id="{38E2C106-F081-0C29-2DF4-CBA0487A8F91}"/>
                </a:ext>
              </a:extLst>
            </p:cNvPr>
            <p:cNvSpPr/>
            <p:nvPr/>
          </p:nvSpPr>
          <p:spPr>
            <a:xfrm>
              <a:off x="5681343" y="3851911"/>
              <a:ext cx="45850" cy="26925"/>
            </a:xfrm>
            <a:custGeom>
              <a:avLst/>
              <a:gdLst/>
              <a:ahLst/>
              <a:cxnLst/>
              <a:rect l="l" t="t" r="r" b="b"/>
              <a:pathLst>
                <a:path w="1662" h="976" extrusionOk="0">
                  <a:moveTo>
                    <a:pt x="1" y="1"/>
                  </a:moveTo>
                  <a:lnTo>
                    <a:pt x="1" y="976"/>
                  </a:lnTo>
                  <a:lnTo>
                    <a:pt x="1274" y="976"/>
                  </a:lnTo>
                  <a:lnTo>
                    <a:pt x="1662" y="489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609;p74">
              <a:extLst>
                <a:ext uri="{FF2B5EF4-FFF2-40B4-BE49-F238E27FC236}">
                  <a16:creationId xmlns:a16="http://schemas.microsoft.com/office/drawing/2014/main" id="{98A2374B-BB9C-D81A-BC91-72F0541E825B}"/>
                </a:ext>
              </a:extLst>
            </p:cNvPr>
            <p:cNvSpPr/>
            <p:nvPr/>
          </p:nvSpPr>
          <p:spPr>
            <a:xfrm>
              <a:off x="5717096" y="3852021"/>
              <a:ext cx="35257" cy="26870"/>
            </a:xfrm>
            <a:custGeom>
              <a:avLst/>
              <a:gdLst/>
              <a:ahLst/>
              <a:cxnLst/>
              <a:rect l="l" t="t" r="r" b="b"/>
              <a:pathLst>
                <a:path w="1278" h="974" extrusionOk="0">
                  <a:moveTo>
                    <a:pt x="0" y="1"/>
                  </a:moveTo>
                  <a:lnTo>
                    <a:pt x="0" y="974"/>
                  </a:lnTo>
                  <a:lnTo>
                    <a:pt x="1278" y="974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610;p74">
              <a:extLst>
                <a:ext uri="{FF2B5EF4-FFF2-40B4-BE49-F238E27FC236}">
                  <a16:creationId xmlns:a16="http://schemas.microsoft.com/office/drawing/2014/main" id="{5E05F013-C3F2-B8A7-A6C6-D97FBA3E7E5D}"/>
                </a:ext>
              </a:extLst>
            </p:cNvPr>
            <p:cNvSpPr/>
            <p:nvPr/>
          </p:nvSpPr>
          <p:spPr>
            <a:xfrm>
              <a:off x="5681343" y="3761948"/>
              <a:ext cx="48526" cy="26925"/>
            </a:xfrm>
            <a:custGeom>
              <a:avLst/>
              <a:gdLst/>
              <a:ahLst/>
              <a:cxnLst/>
              <a:rect l="l" t="t" r="r" b="b"/>
              <a:pathLst>
                <a:path w="1759" h="976" extrusionOk="0">
                  <a:moveTo>
                    <a:pt x="1" y="1"/>
                  </a:moveTo>
                  <a:lnTo>
                    <a:pt x="1" y="975"/>
                  </a:lnTo>
                  <a:lnTo>
                    <a:pt x="1274" y="975"/>
                  </a:lnTo>
                  <a:lnTo>
                    <a:pt x="1758" y="48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611;p74">
              <a:extLst>
                <a:ext uri="{FF2B5EF4-FFF2-40B4-BE49-F238E27FC236}">
                  <a16:creationId xmlns:a16="http://schemas.microsoft.com/office/drawing/2014/main" id="{0DB80A39-8446-8E9E-C8FD-4075250BADB9}"/>
                </a:ext>
              </a:extLst>
            </p:cNvPr>
            <p:cNvSpPr/>
            <p:nvPr/>
          </p:nvSpPr>
          <p:spPr>
            <a:xfrm>
              <a:off x="5717096" y="3761948"/>
              <a:ext cx="35257" cy="26925"/>
            </a:xfrm>
            <a:custGeom>
              <a:avLst/>
              <a:gdLst/>
              <a:ahLst/>
              <a:cxnLst/>
              <a:rect l="l" t="t" r="r" b="b"/>
              <a:pathLst>
                <a:path w="1278" h="976" extrusionOk="0">
                  <a:moveTo>
                    <a:pt x="0" y="1"/>
                  </a:moveTo>
                  <a:lnTo>
                    <a:pt x="0" y="975"/>
                  </a:lnTo>
                  <a:lnTo>
                    <a:pt x="1278" y="975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612;p74">
              <a:extLst>
                <a:ext uri="{FF2B5EF4-FFF2-40B4-BE49-F238E27FC236}">
                  <a16:creationId xmlns:a16="http://schemas.microsoft.com/office/drawing/2014/main" id="{B0B1BB7C-9445-D6A4-0951-455F6E6C2300}"/>
                </a:ext>
              </a:extLst>
            </p:cNvPr>
            <p:cNvSpPr/>
            <p:nvPr/>
          </p:nvSpPr>
          <p:spPr>
            <a:xfrm>
              <a:off x="5681343" y="3941322"/>
              <a:ext cx="45850" cy="26925"/>
            </a:xfrm>
            <a:custGeom>
              <a:avLst/>
              <a:gdLst/>
              <a:ahLst/>
              <a:cxnLst/>
              <a:rect l="l" t="t" r="r" b="b"/>
              <a:pathLst>
                <a:path w="1662" h="976" extrusionOk="0">
                  <a:moveTo>
                    <a:pt x="1" y="1"/>
                  </a:moveTo>
                  <a:lnTo>
                    <a:pt x="1" y="976"/>
                  </a:lnTo>
                  <a:lnTo>
                    <a:pt x="1274" y="976"/>
                  </a:lnTo>
                  <a:lnTo>
                    <a:pt x="1662" y="489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613;p74">
              <a:extLst>
                <a:ext uri="{FF2B5EF4-FFF2-40B4-BE49-F238E27FC236}">
                  <a16:creationId xmlns:a16="http://schemas.microsoft.com/office/drawing/2014/main" id="{C17D3DE4-D927-64D8-227F-63F24845F596}"/>
                </a:ext>
              </a:extLst>
            </p:cNvPr>
            <p:cNvSpPr/>
            <p:nvPr/>
          </p:nvSpPr>
          <p:spPr>
            <a:xfrm>
              <a:off x="5717096" y="3941432"/>
              <a:ext cx="35257" cy="26870"/>
            </a:xfrm>
            <a:custGeom>
              <a:avLst/>
              <a:gdLst/>
              <a:ahLst/>
              <a:cxnLst/>
              <a:rect l="l" t="t" r="r" b="b"/>
              <a:pathLst>
                <a:path w="1278" h="974" extrusionOk="0">
                  <a:moveTo>
                    <a:pt x="0" y="1"/>
                  </a:moveTo>
                  <a:lnTo>
                    <a:pt x="0" y="974"/>
                  </a:lnTo>
                  <a:lnTo>
                    <a:pt x="1278" y="974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614;p74">
              <a:extLst>
                <a:ext uri="{FF2B5EF4-FFF2-40B4-BE49-F238E27FC236}">
                  <a16:creationId xmlns:a16="http://schemas.microsoft.com/office/drawing/2014/main" id="{0975D3FB-66FB-9AB2-823A-B4DE043649B1}"/>
                </a:ext>
              </a:extLst>
            </p:cNvPr>
            <p:cNvSpPr/>
            <p:nvPr/>
          </p:nvSpPr>
          <p:spPr>
            <a:xfrm>
              <a:off x="5752215" y="3866835"/>
              <a:ext cx="84445" cy="157690"/>
            </a:xfrm>
            <a:custGeom>
              <a:avLst/>
              <a:gdLst/>
              <a:ahLst/>
              <a:cxnLst/>
              <a:rect l="l" t="t" r="r" b="b"/>
              <a:pathLst>
                <a:path w="3061" h="5716" extrusionOk="0">
                  <a:moveTo>
                    <a:pt x="1" y="1"/>
                  </a:moveTo>
                  <a:lnTo>
                    <a:pt x="1" y="3367"/>
                  </a:lnTo>
                  <a:cubicBezTo>
                    <a:pt x="1" y="3956"/>
                    <a:pt x="309" y="4499"/>
                    <a:pt x="814" y="4802"/>
                  </a:cubicBezTo>
                  <a:lnTo>
                    <a:pt x="2344" y="5716"/>
                  </a:lnTo>
                  <a:lnTo>
                    <a:pt x="3060" y="2858"/>
                  </a:lnTo>
                  <a:lnTo>
                    <a:pt x="2344" y="1"/>
                  </a:lnTo>
                  <a:lnTo>
                    <a:pt x="2323" y="21"/>
                  </a:lnTo>
                  <a:cubicBezTo>
                    <a:pt x="2047" y="287"/>
                    <a:pt x="1676" y="435"/>
                    <a:pt x="1292" y="435"/>
                  </a:cubicBezTo>
                  <a:lnTo>
                    <a:pt x="1088" y="435"/>
                  </a:lnTo>
                  <a:cubicBezTo>
                    <a:pt x="705" y="435"/>
                    <a:pt x="334" y="285"/>
                    <a:pt x="53" y="21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615;p74">
              <a:extLst>
                <a:ext uri="{FF2B5EF4-FFF2-40B4-BE49-F238E27FC236}">
                  <a16:creationId xmlns:a16="http://schemas.microsoft.com/office/drawing/2014/main" id="{48C60DF7-B0DB-945B-1102-1FCB9B8148F0}"/>
                </a:ext>
              </a:extLst>
            </p:cNvPr>
            <p:cNvSpPr/>
            <p:nvPr/>
          </p:nvSpPr>
          <p:spPr>
            <a:xfrm>
              <a:off x="5816687" y="3866891"/>
              <a:ext cx="63837" cy="157773"/>
            </a:xfrm>
            <a:custGeom>
              <a:avLst/>
              <a:gdLst/>
              <a:ahLst/>
              <a:cxnLst/>
              <a:rect l="l" t="t" r="r" b="b"/>
              <a:pathLst>
                <a:path w="2314" h="5719" extrusionOk="0">
                  <a:moveTo>
                    <a:pt x="1" y="1"/>
                  </a:moveTo>
                  <a:lnTo>
                    <a:pt x="1" y="5718"/>
                  </a:lnTo>
                  <a:lnTo>
                    <a:pt x="1504" y="4806"/>
                  </a:lnTo>
                  <a:cubicBezTo>
                    <a:pt x="2007" y="4501"/>
                    <a:pt x="2313" y="3954"/>
                    <a:pt x="2313" y="3361"/>
                  </a:cubicBezTo>
                  <a:lnTo>
                    <a:pt x="2313" y="1"/>
                  </a:lnTo>
                  <a:lnTo>
                    <a:pt x="2281" y="1"/>
                  </a:lnTo>
                  <a:lnTo>
                    <a:pt x="2269" y="13"/>
                  </a:lnTo>
                  <a:cubicBezTo>
                    <a:pt x="1988" y="283"/>
                    <a:pt x="1617" y="433"/>
                    <a:pt x="1230" y="433"/>
                  </a:cubicBezTo>
                  <a:lnTo>
                    <a:pt x="1052" y="433"/>
                  </a:lnTo>
                  <a:cubicBezTo>
                    <a:pt x="665" y="433"/>
                    <a:pt x="293" y="281"/>
                    <a:pt x="13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2616;p74">
            <a:extLst>
              <a:ext uri="{FF2B5EF4-FFF2-40B4-BE49-F238E27FC236}">
                <a16:creationId xmlns:a16="http://schemas.microsoft.com/office/drawing/2014/main" id="{168895B0-E587-1DA4-A1A5-5AFFC63D5093}"/>
              </a:ext>
            </a:extLst>
          </p:cNvPr>
          <p:cNvGrpSpPr/>
          <p:nvPr/>
        </p:nvGrpSpPr>
        <p:grpSpPr>
          <a:xfrm>
            <a:off x="6287137" y="3934169"/>
            <a:ext cx="305338" cy="167042"/>
            <a:chOff x="6287137" y="3800819"/>
            <a:chExt cx="305338" cy="167042"/>
          </a:xfrm>
        </p:grpSpPr>
        <p:sp>
          <p:nvSpPr>
            <p:cNvPr id="576" name="Google Shape;2617;p74">
              <a:extLst>
                <a:ext uri="{FF2B5EF4-FFF2-40B4-BE49-F238E27FC236}">
                  <a16:creationId xmlns:a16="http://schemas.microsoft.com/office/drawing/2014/main" id="{C717202A-0746-D0EC-8386-DD322F4123C0}"/>
                </a:ext>
              </a:extLst>
            </p:cNvPr>
            <p:cNvSpPr/>
            <p:nvPr/>
          </p:nvSpPr>
          <p:spPr>
            <a:xfrm>
              <a:off x="6287137" y="3800819"/>
              <a:ext cx="172946" cy="167042"/>
            </a:xfrm>
            <a:custGeom>
              <a:avLst/>
              <a:gdLst/>
              <a:ahLst/>
              <a:cxnLst/>
              <a:rect l="l" t="t" r="r" b="b"/>
              <a:pathLst>
                <a:path w="6269" h="6055" extrusionOk="0">
                  <a:moveTo>
                    <a:pt x="1" y="0"/>
                  </a:moveTo>
                  <a:lnTo>
                    <a:pt x="1" y="2"/>
                  </a:lnTo>
                  <a:lnTo>
                    <a:pt x="1" y="6055"/>
                  </a:lnTo>
                  <a:lnTo>
                    <a:pt x="5542" y="6055"/>
                  </a:lnTo>
                  <a:lnTo>
                    <a:pt x="6269" y="3027"/>
                  </a:lnTo>
                  <a:lnTo>
                    <a:pt x="5542" y="0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618;p74">
              <a:extLst>
                <a:ext uri="{FF2B5EF4-FFF2-40B4-BE49-F238E27FC236}">
                  <a16:creationId xmlns:a16="http://schemas.microsoft.com/office/drawing/2014/main" id="{A3B053A6-9515-9125-1AD3-7A2E15EEC96E}"/>
                </a:ext>
              </a:extLst>
            </p:cNvPr>
            <p:cNvSpPr/>
            <p:nvPr/>
          </p:nvSpPr>
          <p:spPr>
            <a:xfrm>
              <a:off x="6439806" y="3800874"/>
              <a:ext cx="152669" cy="166987"/>
            </a:xfrm>
            <a:custGeom>
              <a:avLst/>
              <a:gdLst/>
              <a:ahLst/>
              <a:cxnLst/>
              <a:rect l="l" t="t" r="r" b="b"/>
              <a:pathLst>
                <a:path w="5534" h="6053" extrusionOk="0">
                  <a:moveTo>
                    <a:pt x="0" y="0"/>
                  </a:moveTo>
                  <a:lnTo>
                    <a:pt x="0" y="6053"/>
                  </a:lnTo>
                  <a:lnTo>
                    <a:pt x="5534" y="6053"/>
                  </a:lnTo>
                  <a:lnTo>
                    <a:pt x="5534" y="0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619;p74">
              <a:extLst>
                <a:ext uri="{FF2B5EF4-FFF2-40B4-BE49-F238E27FC236}">
                  <a16:creationId xmlns:a16="http://schemas.microsoft.com/office/drawing/2014/main" id="{A3E5134B-C52F-96D9-D759-0B85724C6911}"/>
                </a:ext>
              </a:extLst>
            </p:cNvPr>
            <p:cNvSpPr/>
            <p:nvPr/>
          </p:nvSpPr>
          <p:spPr>
            <a:xfrm>
              <a:off x="6323000" y="3838448"/>
              <a:ext cx="91784" cy="91839"/>
            </a:xfrm>
            <a:custGeom>
              <a:avLst/>
              <a:gdLst/>
              <a:ahLst/>
              <a:cxnLst/>
              <a:rect l="l" t="t" r="r" b="b"/>
              <a:pathLst>
                <a:path w="3327" h="3329" extrusionOk="0">
                  <a:moveTo>
                    <a:pt x="0" y="0"/>
                  </a:moveTo>
                  <a:lnTo>
                    <a:pt x="0" y="3328"/>
                  </a:lnTo>
                  <a:lnTo>
                    <a:pt x="3326" y="3328"/>
                  </a:lnTo>
                  <a:lnTo>
                    <a:pt x="3326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620;p74">
              <a:extLst>
                <a:ext uri="{FF2B5EF4-FFF2-40B4-BE49-F238E27FC236}">
                  <a16:creationId xmlns:a16="http://schemas.microsoft.com/office/drawing/2014/main" id="{2C5EBA50-85E4-5283-1909-DBB2AB3F168D}"/>
                </a:ext>
              </a:extLst>
            </p:cNvPr>
            <p:cNvSpPr/>
            <p:nvPr/>
          </p:nvSpPr>
          <p:spPr>
            <a:xfrm>
              <a:off x="6461904" y="3851249"/>
              <a:ext cx="97301" cy="66182"/>
            </a:xfrm>
            <a:custGeom>
              <a:avLst/>
              <a:gdLst/>
              <a:ahLst/>
              <a:cxnLst/>
              <a:rect l="l" t="t" r="r" b="b"/>
              <a:pathLst>
                <a:path w="3527" h="2399" extrusionOk="0">
                  <a:moveTo>
                    <a:pt x="2327" y="1"/>
                  </a:moveTo>
                  <a:lnTo>
                    <a:pt x="1869" y="459"/>
                  </a:lnTo>
                  <a:lnTo>
                    <a:pt x="2285" y="877"/>
                  </a:lnTo>
                  <a:lnTo>
                    <a:pt x="0" y="877"/>
                  </a:lnTo>
                  <a:lnTo>
                    <a:pt x="0" y="1524"/>
                  </a:lnTo>
                  <a:lnTo>
                    <a:pt x="2285" y="1524"/>
                  </a:lnTo>
                  <a:lnTo>
                    <a:pt x="1869" y="1940"/>
                  </a:lnTo>
                  <a:lnTo>
                    <a:pt x="2327" y="2398"/>
                  </a:lnTo>
                  <a:lnTo>
                    <a:pt x="3526" y="1201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2621;p74">
            <a:extLst>
              <a:ext uri="{FF2B5EF4-FFF2-40B4-BE49-F238E27FC236}">
                <a16:creationId xmlns:a16="http://schemas.microsoft.com/office/drawing/2014/main" id="{7BE270D5-7FAF-C8C8-06C1-EB1A6F5F0BE7}"/>
              </a:ext>
            </a:extLst>
          </p:cNvPr>
          <p:cNvGrpSpPr/>
          <p:nvPr/>
        </p:nvGrpSpPr>
        <p:grpSpPr>
          <a:xfrm>
            <a:off x="7008467" y="3874745"/>
            <a:ext cx="305283" cy="285862"/>
            <a:chOff x="7008467" y="3741395"/>
            <a:chExt cx="305283" cy="285862"/>
          </a:xfrm>
        </p:grpSpPr>
        <p:sp>
          <p:nvSpPr>
            <p:cNvPr id="581" name="Google Shape;2622;p74">
              <a:extLst>
                <a:ext uri="{FF2B5EF4-FFF2-40B4-BE49-F238E27FC236}">
                  <a16:creationId xmlns:a16="http://schemas.microsoft.com/office/drawing/2014/main" id="{A4940F54-FAEE-B422-B5DE-95619FF2B612}"/>
                </a:ext>
              </a:extLst>
            </p:cNvPr>
            <p:cNvSpPr/>
            <p:nvPr/>
          </p:nvSpPr>
          <p:spPr>
            <a:xfrm>
              <a:off x="7104444" y="3741395"/>
              <a:ext cx="65658" cy="91508"/>
            </a:xfrm>
            <a:custGeom>
              <a:avLst/>
              <a:gdLst/>
              <a:ahLst/>
              <a:cxnLst/>
              <a:rect l="l" t="t" r="r" b="b"/>
              <a:pathLst>
                <a:path w="2380" h="3317" extrusionOk="0">
                  <a:moveTo>
                    <a:pt x="2053" y="1"/>
                  </a:moveTo>
                  <a:cubicBezTo>
                    <a:pt x="921" y="1"/>
                    <a:pt x="0" y="923"/>
                    <a:pt x="0" y="2055"/>
                  </a:cubicBezTo>
                  <a:lnTo>
                    <a:pt x="0" y="3317"/>
                  </a:lnTo>
                  <a:lnTo>
                    <a:pt x="648" y="3317"/>
                  </a:lnTo>
                  <a:lnTo>
                    <a:pt x="648" y="2055"/>
                  </a:lnTo>
                  <a:cubicBezTo>
                    <a:pt x="648" y="1280"/>
                    <a:pt x="1280" y="651"/>
                    <a:pt x="2053" y="651"/>
                  </a:cubicBezTo>
                  <a:lnTo>
                    <a:pt x="2380" y="332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623;p74">
              <a:extLst>
                <a:ext uri="{FF2B5EF4-FFF2-40B4-BE49-F238E27FC236}">
                  <a16:creationId xmlns:a16="http://schemas.microsoft.com/office/drawing/2014/main" id="{DF7B0349-1945-65E9-D649-67C5DA5E6E74}"/>
                </a:ext>
              </a:extLst>
            </p:cNvPr>
            <p:cNvSpPr/>
            <p:nvPr/>
          </p:nvSpPr>
          <p:spPr>
            <a:xfrm>
              <a:off x="7161054" y="3741395"/>
              <a:ext cx="56720" cy="91508"/>
            </a:xfrm>
            <a:custGeom>
              <a:avLst/>
              <a:gdLst/>
              <a:ahLst/>
              <a:cxnLst/>
              <a:rect l="l" t="t" r="r" b="b"/>
              <a:pathLst>
                <a:path w="2056" h="3317" extrusionOk="0">
                  <a:moveTo>
                    <a:pt x="1" y="1"/>
                  </a:moveTo>
                  <a:lnTo>
                    <a:pt x="1" y="649"/>
                  </a:lnTo>
                  <a:cubicBezTo>
                    <a:pt x="776" y="649"/>
                    <a:pt x="1408" y="1280"/>
                    <a:pt x="1408" y="2055"/>
                  </a:cubicBezTo>
                  <a:lnTo>
                    <a:pt x="1408" y="3317"/>
                  </a:lnTo>
                  <a:lnTo>
                    <a:pt x="2055" y="3317"/>
                  </a:lnTo>
                  <a:lnTo>
                    <a:pt x="2055" y="2055"/>
                  </a:lnTo>
                  <a:cubicBezTo>
                    <a:pt x="2055" y="923"/>
                    <a:pt x="1135" y="1"/>
                    <a:pt x="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624;p74">
              <a:extLst>
                <a:ext uri="{FF2B5EF4-FFF2-40B4-BE49-F238E27FC236}">
                  <a16:creationId xmlns:a16="http://schemas.microsoft.com/office/drawing/2014/main" id="{BCEAD781-43DB-4E25-644C-56C9349F7ECD}"/>
                </a:ext>
              </a:extLst>
            </p:cNvPr>
            <p:cNvSpPr/>
            <p:nvPr/>
          </p:nvSpPr>
          <p:spPr>
            <a:xfrm>
              <a:off x="7057352" y="3823909"/>
              <a:ext cx="123951" cy="203347"/>
            </a:xfrm>
            <a:custGeom>
              <a:avLst/>
              <a:gdLst/>
              <a:ahLst/>
              <a:cxnLst/>
              <a:rect l="l" t="t" r="r" b="b"/>
              <a:pathLst>
                <a:path w="4493" h="7371" extrusionOk="0">
                  <a:moveTo>
                    <a:pt x="0" y="1"/>
                  </a:moveTo>
                  <a:lnTo>
                    <a:pt x="0" y="7371"/>
                  </a:lnTo>
                  <a:lnTo>
                    <a:pt x="3766" y="7371"/>
                  </a:lnTo>
                  <a:lnTo>
                    <a:pt x="4492" y="3686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625;p74">
              <a:extLst>
                <a:ext uri="{FF2B5EF4-FFF2-40B4-BE49-F238E27FC236}">
                  <a16:creationId xmlns:a16="http://schemas.microsoft.com/office/drawing/2014/main" id="{DBB3A761-168E-B1C7-EF48-743BF5B6E5E4}"/>
                </a:ext>
              </a:extLst>
            </p:cNvPr>
            <p:cNvSpPr/>
            <p:nvPr/>
          </p:nvSpPr>
          <p:spPr>
            <a:xfrm>
              <a:off x="7161054" y="3823909"/>
              <a:ext cx="103812" cy="203347"/>
            </a:xfrm>
            <a:custGeom>
              <a:avLst/>
              <a:gdLst/>
              <a:ahLst/>
              <a:cxnLst/>
              <a:rect l="l" t="t" r="r" b="b"/>
              <a:pathLst>
                <a:path w="3763" h="7371" extrusionOk="0">
                  <a:moveTo>
                    <a:pt x="1" y="1"/>
                  </a:moveTo>
                  <a:lnTo>
                    <a:pt x="1" y="7371"/>
                  </a:lnTo>
                  <a:lnTo>
                    <a:pt x="3763" y="7371"/>
                  </a:lnTo>
                  <a:lnTo>
                    <a:pt x="3763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626;p74">
              <a:extLst>
                <a:ext uri="{FF2B5EF4-FFF2-40B4-BE49-F238E27FC236}">
                  <a16:creationId xmlns:a16="http://schemas.microsoft.com/office/drawing/2014/main" id="{CFD34BB9-653C-17E9-9BC1-3409EDF4DEC0}"/>
                </a:ext>
              </a:extLst>
            </p:cNvPr>
            <p:cNvSpPr/>
            <p:nvPr/>
          </p:nvSpPr>
          <p:spPr>
            <a:xfrm>
              <a:off x="7008467" y="3887719"/>
              <a:ext cx="172063" cy="75755"/>
            </a:xfrm>
            <a:custGeom>
              <a:avLst/>
              <a:gdLst/>
              <a:ahLst/>
              <a:cxnLst/>
              <a:rect l="l" t="t" r="r" b="b"/>
              <a:pathLst>
                <a:path w="6237" h="2746" extrusionOk="0">
                  <a:moveTo>
                    <a:pt x="0" y="1"/>
                  </a:moveTo>
                  <a:lnTo>
                    <a:pt x="0" y="2745"/>
                  </a:lnTo>
                  <a:lnTo>
                    <a:pt x="5512" y="2745"/>
                  </a:lnTo>
                  <a:lnTo>
                    <a:pt x="6236" y="1373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627;p74">
              <a:extLst>
                <a:ext uri="{FF2B5EF4-FFF2-40B4-BE49-F238E27FC236}">
                  <a16:creationId xmlns:a16="http://schemas.microsoft.com/office/drawing/2014/main" id="{B3D966EA-33D1-EB35-03B0-1393616F172D}"/>
                </a:ext>
              </a:extLst>
            </p:cNvPr>
            <p:cNvSpPr/>
            <p:nvPr/>
          </p:nvSpPr>
          <p:spPr>
            <a:xfrm>
              <a:off x="7161054" y="3887719"/>
              <a:ext cx="152697" cy="75755"/>
            </a:xfrm>
            <a:custGeom>
              <a:avLst/>
              <a:gdLst/>
              <a:ahLst/>
              <a:cxnLst/>
              <a:rect l="l" t="t" r="r" b="b"/>
              <a:pathLst>
                <a:path w="5535" h="2746" extrusionOk="0">
                  <a:moveTo>
                    <a:pt x="1" y="1"/>
                  </a:moveTo>
                  <a:lnTo>
                    <a:pt x="1" y="2745"/>
                  </a:lnTo>
                  <a:lnTo>
                    <a:pt x="5535" y="2745"/>
                  </a:lnTo>
                  <a:lnTo>
                    <a:pt x="5535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628;p74">
              <a:extLst>
                <a:ext uri="{FF2B5EF4-FFF2-40B4-BE49-F238E27FC236}">
                  <a16:creationId xmlns:a16="http://schemas.microsoft.com/office/drawing/2014/main" id="{E33D0D19-60A7-2C14-51D4-8EB4429C1D8F}"/>
                </a:ext>
              </a:extLst>
            </p:cNvPr>
            <p:cNvSpPr/>
            <p:nvPr/>
          </p:nvSpPr>
          <p:spPr>
            <a:xfrm>
              <a:off x="7039420" y="3916962"/>
              <a:ext cx="17959" cy="17877"/>
            </a:xfrm>
            <a:custGeom>
              <a:avLst/>
              <a:gdLst/>
              <a:ahLst/>
              <a:cxnLst/>
              <a:rect l="l" t="t" r="r" b="b"/>
              <a:pathLst>
                <a:path w="651" h="648" extrusionOk="0">
                  <a:moveTo>
                    <a:pt x="0" y="0"/>
                  </a:moveTo>
                  <a:lnTo>
                    <a:pt x="0" y="648"/>
                  </a:lnTo>
                  <a:lnTo>
                    <a:pt x="650" y="648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629;p74">
              <a:extLst>
                <a:ext uri="{FF2B5EF4-FFF2-40B4-BE49-F238E27FC236}">
                  <a16:creationId xmlns:a16="http://schemas.microsoft.com/office/drawing/2014/main" id="{515ACBDA-6608-664B-3829-A741DD451623}"/>
                </a:ext>
              </a:extLst>
            </p:cNvPr>
            <p:cNvSpPr/>
            <p:nvPr/>
          </p:nvSpPr>
          <p:spPr>
            <a:xfrm>
              <a:off x="7076994" y="3916962"/>
              <a:ext cx="17959" cy="17877"/>
            </a:xfrm>
            <a:custGeom>
              <a:avLst/>
              <a:gdLst/>
              <a:ahLst/>
              <a:cxnLst/>
              <a:rect l="l" t="t" r="r" b="b"/>
              <a:pathLst>
                <a:path w="651" h="648" extrusionOk="0">
                  <a:moveTo>
                    <a:pt x="1" y="0"/>
                  </a:moveTo>
                  <a:lnTo>
                    <a:pt x="1" y="648"/>
                  </a:lnTo>
                  <a:lnTo>
                    <a:pt x="650" y="648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630;p74">
              <a:extLst>
                <a:ext uri="{FF2B5EF4-FFF2-40B4-BE49-F238E27FC236}">
                  <a16:creationId xmlns:a16="http://schemas.microsoft.com/office/drawing/2014/main" id="{C70A652F-0DA4-79BB-478D-4157112E2175}"/>
                </a:ext>
              </a:extLst>
            </p:cNvPr>
            <p:cNvSpPr/>
            <p:nvPr/>
          </p:nvSpPr>
          <p:spPr>
            <a:xfrm>
              <a:off x="7114569" y="3916962"/>
              <a:ext cx="17959" cy="17877"/>
            </a:xfrm>
            <a:custGeom>
              <a:avLst/>
              <a:gdLst/>
              <a:ahLst/>
              <a:cxnLst/>
              <a:rect l="l" t="t" r="r" b="b"/>
              <a:pathLst>
                <a:path w="651" h="648" extrusionOk="0">
                  <a:moveTo>
                    <a:pt x="1" y="0"/>
                  </a:moveTo>
                  <a:lnTo>
                    <a:pt x="1" y="648"/>
                  </a:lnTo>
                  <a:lnTo>
                    <a:pt x="651" y="648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631;p74">
              <a:extLst>
                <a:ext uri="{FF2B5EF4-FFF2-40B4-BE49-F238E27FC236}">
                  <a16:creationId xmlns:a16="http://schemas.microsoft.com/office/drawing/2014/main" id="{75593B49-3150-FA04-BF98-D474C6692164}"/>
                </a:ext>
              </a:extLst>
            </p:cNvPr>
            <p:cNvSpPr/>
            <p:nvPr/>
          </p:nvSpPr>
          <p:spPr>
            <a:xfrm>
              <a:off x="7189689" y="3916962"/>
              <a:ext cx="17877" cy="17877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0" y="0"/>
                  </a:moveTo>
                  <a:lnTo>
                    <a:pt x="0" y="648"/>
                  </a:lnTo>
                  <a:lnTo>
                    <a:pt x="648" y="648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632;p74">
              <a:extLst>
                <a:ext uri="{FF2B5EF4-FFF2-40B4-BE49-F238E27FC236}">
                  <a16:creationId xmlns:a16="http://schemas.microsoft.com/office/drawing/2014/main" id="{A0921761-EF21-0495-4827-3FBAF4FAED24}"/>
                </a:ext>
              </a:extLst>
            </p:cNvPr>
            <p:cNvSpPr/>
            <p:nvPr/>
          </p:nvSpPr>
          <p:spPr>
            <a:xfrm>
              <a:off x="7227264" y="3916962"/>
              <a:ext cx="17904" cy="17877"/>
            </a:xfrm>
            <a:custGeom>
              <a:avLst/>
              <a:gdLst/>
              <a:ahLst/>
              <a:cxnLst/>
              <a:rect l="l" t="t" r="r" b="b"/>
              <a:pathLst>
                <a:path w="649" h="648" extrusionOk="0">
                  <a:moveTo>
                    <a:pt x="0" y="0"/>
                  </a:moveTo>
                  <a:lnTo>
                    <a:pt x="0" y="648"/>
                  </a:lnTo>
                  <a:lnTo>
                    <a:pt x="648" y="648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633;p74">
              <a:extLst>
                <a:ext uri="{FF2B5EF4-FFF2-40B4-BE49-F238E27FC236}">
                  <a16:creationId xmlns:a16="http://schemas.microsoft.com/office/drawing/2014/main" id="{C549187C-18DE-CF95-B766-D074FDCE3DF5}"/>
                </a:ext>
              </a:extLst>
            </p:cNvPr>
            <p:cNvSpPr/>
            <p:nvPr/>
          </p:nvSpPr>
          <p:spPr>
            <a:xfrm>
              <a:off x="7264838" y="3916962"/>
              <a:ext cx="17904" cy="17877"/>
            </a:xfrm>
            <a:custGeom>
              <a:avLst/>
              <a:gdLst/>
              <a:ahLst/>
              <a:cxnLst/>
              <a:rect l="l" t="t" r="r" b="b"/>
              <a:pathLst>
                <a:path w="649" h="648" extrusionOk="0">
                  <a:moveTo>
                    <a:pt x="1" y="0"/>
                  </a:moveTo>
                  <a:lnTo>
                    <a:pt x="1" y="648"/>
                  </a:lnTo>
                  <a:lnTo>
                    <a:pt x="648" y="648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634;p74">
              <a:extLst>
                <a:ext uri="{FF2B5EF4-FFF2-40B4-BE49-F238E27FC236}">
                  <a16:creationId xmlns:a16="http://schemas.microsoft.com/office/drawing/2014/main" id="{9600D5E6-7352-E6F3-C17F-919EA569C1D7}"/>
                </a:ext>
              </a:extLst>
            </p:cNvPr>
            <p:cNvSpPr/>
            <p:nvPr/>
          </p:nvSpPr>
          <p:spPr>
            <a:xfrm>
              <a:off x="7152143" y="3916907"/>
              <a:ext cx="13463" cy="17932"/>
            </a:xfrm>
            <a:custGeom>
              <a:avLst/>
              <a:gdLst/>
              <a:ahLst/>
              <a:cxnLst/>
              <a:rect l="l" t="t" r="r" b="b"/>
              <a:pathLst>
                <a:path w="488" h="650" extrusionOk="0">
                  <a:moveTo>
                    <a:pt x="1" y="0"/>
                  </a:moveTo>
                  <a:lnTo>
                    <a:pt x="1" y="2"/>
                  </a:lnTo>
                  <a:lnTo>
                    <a:pt x="1" y="650"/>
                  </a:lnTo>
                  <a:lnTo>
                    <a:pt x="326" y="650"/>
                  </a:lnTo>
                  <a:lnTo>
                    <a:pt x="487" y="325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635;p74">
              <a:extLst>
                <a:ext uri="{FF2B5EF4-FFF2-40B4-BE49-F238E27FC236}">
                  <a16:creationId xmlns:a16="http://schemas.microsoft.com/office/drawing/2014/main" id="{0A1255D9-92F9-CFB0-0920-6EF4F26C836B}"/>
                </a:ext>
              </a:extLst>
            </p:cNvPr>
            <p:cNvSpPr/>
            <p:nvPr/>
          </p:nvSpPr>
          <p:spPr>
            <a:xfrm>
              <a:off x="7161054" y="3916962"/>
              <a:ext cx="9049" cy="17877"/>
            </a:xfrm>
            <a:custGeom>
              <a:avLst/>
              <a:gdLst/>
              <a:ahLst/>
              <a:cxnLst/>
              <a:rect l="l" t="t" r="r" b="b"/>
              <a:pathLst>
                <a:path w="328" h="648" extrusionOk="0">
                  <a:moveTo>
                    <a:pt x="1" y="0"/>
                  </a:moveTo>
                  <a:lnTo>
                    <a:pt x="1" y="648"/>
                  </a:lnTo>
                  <a:lnTo>
                    <a:pt x="328" y="648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5368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0C4A346-2133-1A78-171D-DAD66567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6B239-B91F-4784-87C2-EE467179FD50}" type="slidenum">
              <a:rPr lang="en-GB" smtClean="0"/>
              <a:t>3</a:t>
            </a:fld>
            <a:endParaRPr lang="en-GB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B2C597-F88B-AF84-6E72-2C4F99B7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9A3CCA6-A419-D457-9544-B76090D99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76" y="202094"/>
            <a:ext cx="6735847" cy="926337"/>
          </a:xfrm>
          <a:prstGeom prst="rect">
            <a:avLst/>
          </a:prstGeom>
        </p:spPr>
      </p:pic>
      <p:sp>
        <p:nvSpPr>
          <p:cNvPr id="18" name="วงรี 17">
            <a:extLst>
              <a:ext uri="{FF2B5EF4-FFF2-40B4-BE49-F238E27FC236}">
                <a16:creationId xmlns:a16="http://schemas.microsoft.com/office/drawing/2014/main" id="{33E62451-AC90-CE63-D642-9D77A84D9E76}"/>
              </a:ext>
            </a:extLst>
          </p:cNvPr>
          <p:cNvSpPr/>
          <p:nvPr/>
        </p:nvSpPr>
        <p:spPr>
          <a:xfrm>
            <a:off x="6997700" y="4559300"/>
            <a:ext cx="1297823" cy="27384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A2A39DB-C447-D29F-72BC-C862A0A2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72" y="1181169"/>
            <a:ext cx="1307941" cy="156325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7A4992A-7FA2-C0F9-82CB-6A368B3D4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129" y="1181169"/>
            <a:ext cx="1307941" cy="1563257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0440862-94A5-7EBD-27B0-A471FC361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336" y="1181169"/>
            <a:ext cx="1307941" cy="156325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9C93368-6554-5F56-FAD5-530E0D8C9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72" y="2868861"/>
            <a:ext cx="1307941" cy="156325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3563643-F24F-6175-A8AC-807366C45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129" y="2868861"/>
            <a:ext cx="1307941" cy="156325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1D4141E-D0E5-AD5A-F985-3DACBCE6B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336" y="2868861"/>
            <a:ext cx="1307941" cy="156325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1C828924-2D29-8181-BF19-BA772F938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635" y="1270000"/>
            <a:ext cx="3487498" cy="3487498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7F68D48A-5724-EE9A-D067-949F6890F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3906" y="1545828"/>
            <a:ext cx="3221435" cy="3221435"/>
          </a:xfrm>
          <a:prstGeom prst="rect">
            <a:avLst/>
          </a:prstGeom>
        </p:spPr>
      </p:pic>
      <p:grpSp>
        <p:nvGrpSpPr>
          <p:cNvPr id="19" name="Google Shape;2110;p74">
            <a:extLst>
              <a:ext uri="{FF2B5EF4-FFF2-40B4-BE49-F238E27FC236}">
                <a16:creationId xmlns:a16="http://schemas.microsoft.com/office/drawing/2014/main" id="{375C462B-88BF-2F01-016E-CA61E235DFF8}"/>
              </a:ext>
            </a:extLst>
          </p:cNvPr>
          <p:cNvGrpSpPr/>
          <p:nvPr/>
        </p:nvGrpSpPr>
        <p:grpSpPr>
          <a:xfrm>
            <a:off x="5733816" y="1384276"/>
            <a:ext cx="302461" cy="302489"/>
            <a:chOff x="5575186" y="1406913"/>
            <a:chExt cx="305338" cy="305366"/>
          </a:xfrm>
        </p:grpSpPr>
        <p:sp>
          <p:nvSpPr>
            <p:cNvPr id="20" name="Google Shape;2111;p74">
              <a:extLst>
                <a:ext uri="{FF2B5EF4-FFF2-40B4-BE49-F238E27FC236}">
                  <a16:creationId xmlns:a16="http://schemas.microsoft.com/office/drawing/2014/main" id="{F717A2B9-225C-9F7F-4BA2-E00C1E0313C1}"/>
                </a:ext>
              </a:extLst>
            </p:cNvPr>
            <p:cNvSpPr/>
            <p:nvPr/>
          </p:nvSpPr>
          <p:spPr>
            <a:xfrm>
              <a:off x="5650169" y="1406913"/>
              <a:ext cx="88390" cy="79369"/>
            </a:xfrm>
            <a:custGeom>
              <a:avLst/>
              <a:gdLst/>
              <a:ahLst/>
              <a:cxnLst/>
              <a:rect l="l" t="t" r="r" b="b"/>
              <a:pathLst>
                <a:path w="3204" h="2877" extrusionOk="0">
                  <a:moveTo>
                    <a:pt x="2475" y="1"/>
                  </a:moveTo>
                  <a:lnTo>
                    <a:pt x="214" y="473"/>
                  </a:lnTo>
                  <a:lnTo>
                    <a:pt x="0" y="2877"/>
                  </a:lnTo>
                  <a:lnTo>
                    <a:pt x="2818" y="2877"/>
                  </a:lnTo>
                  <a:lnTo>
                    <a:pt x="3203" y="1900"/>
                  </a:lnTo>
                  <a:lnTo>
                    <a:pt x="2818" y="1"/>
                  </a:ln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2;p74">
              <a:extLst>
                <a:ext uri="{FF2B5EF4-FFF2-40B4-BE49-F238E27FC236}">
                  <a16:creationId xmlns:a16="http://schemas.microsoft.com/office/drawing/2014/main" id="{44F9DD1C-9A32-7439-F3F6-29657C59CA9A}"/>
                </a:ext>
              </a:extLst>
            </p:cNvPr>
            <p:cNvSpPr/>
            <p:nvPr/>
          </p:nvSpPr>
          <p:spPr>
            <a:xfrm>
              <a:off x="5727883" y="1406968"/>
              <a:ext cx="78266" cy="79921"/>
            </a:xfrm>
            <a:custGeom>
              <a:avLst/>
              <a:gdLst/>
              <a:ahLst/>
              <a:cxnLst/>
              <a:rect l="l" t="t" r="r" b="b"/>
              <a:pathLst>
                <a:path w="2837" h="2897" extrusionOk="0">
                  <a:moveTo>
                    <a:pt x="344" y="1"/>
                  </a:moveTo>
                  <a:lnTo>
                    <a:pt x="1" y="5"/>
                  </a:lnTo>
                  <a:lnTo>
                    <a:pt x="1" y="2897"/>
                  </a:lnTo>
                  <a:lnTo>
                    <a:pt x="2836" y="2897"/>
                  </a:lnTo>
                  <a:lnTo>
                    <a:pt x="2618" y="475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3;p74">
              <a:extLst>
                <a:ext uri="{FF2B5EF4-FFF2-40B4-BE49-F238E27FC236}">
                  <a16:creationId xmlns:a16="http://schemas.microsoft.com/office/drawing/2014/main" id="{27CB5935-A792-380E-818F-1A87EA0722A6}"/>
                </a:ext>
              </a:extLst>
            </p:cNvPr>
            <p:cNvSpPr/>
            <p:nvPr/>
          </p:nvSpPr>
          <p:spPr>
            <a:xfrm>
              <a:off x="5727717" y="1406913"/>
              <a:ext cx="140338" cy="224176"/>
            </a:xfrm>
            <a:custGeom>
              <a:avLst/>
              <a:gdLst/>
              <a:ahLst/>
              <a:cxnLst/>
              <a:rect l="l" t="t" r="r" b="b"/>
              <a:pathLst>
                <a:path w="5087" h="8126" extrusionOk="0">
                  <a:moveTo>
                    <a:pt x="1" y="1"/>
                  </a:moveTo>
                  <a:cubicBezTo>
                    <a:pt x="1389" y="1"/>
                    <a:pt x="2513" y="1121"/>
                    <a:pt x="2513" y="2503"/>
                  </a:cubicBezTo>
                  <a:lnTo>
                    <a:pt x="2513" y="8126"/>
                  </a:lnTo>
                  <a:lnTo>
                    <a:pt x="5086" y="8126"/>
                  </a:lnTo>
                  <a:lnTo>
                    <a:pt x="5086" y="3391"/>
                  </a:lnTo>
                  <a:cubicBezTo>
                    <a:pt x="5084" y="1520"/>
                    <a:pt x="3561" y="1"/>
                    <a:pt x="1684" y="1"/>
                  </a:cubicBezTo>
                  <a:close/>
                </a:path>
              </a:pathLst>
            </a:custGeom>
            <a:solidFill>
              <a:srgbClr val="325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14;p74">
              <a:extLst>
                <a:ext uri="{FF2B5EF4-FFF2-40B4-BE49-F238E27FC236}">
                  <a16:creationId xmlns:a16="http://schemas.microsoft.com/office/drawing/2014/main" id="{186189AE-AE57-C4AE-AA70-1FC819FF8C8D}"/>
                </a:ext>
              </a:extLst>
            </p:cNvPr>
            <p:cNvSpPr/>
            <p:nvPr/>
          </p:nvSpPr>
          <p:spPr>
            <a:xfrm>
              <a:off x="5588373" y="1406968"/>
              <a:ext cx="140310" cy="224231"/>
            </a:xfrm>
            <a:custGeom>
              <a:avLst/>
              <a:gdLst/>
              <a:ahLst/>
              <a:cxnLst/>
              <a:rect l="l" t="t" r="r" b="b"/>
              <a:pathLst>
                <a:path w="5086" h="8128" extrusionOk="0">
                  <a:moveTo>
                    <a:pt x="3387" y="1"/>
                  </a:moveTo>
                  <a:cubicBezTo>
                    <a:pt x="1514" y="1"/>
                    <a:pt x="0" y="1520"/>
                    <a:pt x="0" y="3389"/>
                  </a:cubicBezTo>
                  <a:lnTo>
                    <a:pt x="0" y="8128"/>
                  </a:lnTo>
                  <a:lnTo>
                    <a:pt x="2573" y="8128"/>
                  </a:lnTo>
                  <a:lnTo>
                    <a:pt x="2573" y="2503"/>
                  </a:lnTo>
                  <a:cubicBezTo>
                    <a:pt x="2573" y="1121"/>
                    <a:pt x="3698" y="1"/>
                    <a:pt x="5086" y="1"/>
                  </a:cubicBezTo>
                  <a:lnTo>
                    <a:pt x="3391" y="1"/>
                  </a:lnTo>
                  <a:cubicBezTo>
                    <a:pt x="3390" y="1"/>
                    <a:pt x="3388" y="1"/>
                    <a:pt x="3387" y="1"/>
                  </a:cubicBez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15;p74">
              <a:extLst>
                <a:ext uri="{FF2B5EF4-FFF2-40B4-BE49-F238E27FC236}">
                  <a16:creationId xmlns:a16="http://schemas.microsoft.com/office/drawing/2014/main" id="{C1608E72-88BC-7D9C-494B-3CAA8C1721FF}"/>
                </a:ext>
              </a:extLst>
            </p:cNvPr>
            <p:cNvSpPr/>
            <p:nvPr/>
          </p:nvSpPr>
          <p:spPr>
            <a:xfrm>
              <a:off x="5783886" y="1615640"/>
              <a:ext cx="96639" cy="96639"/>
            </a:xfrm>
            <a:custGeom>
              <a:avLst/>
              <a:gdLst/>
              <a:ahLst/>
              <a:cxnLst/>
              <a:rect l="l" t="t" r="r" b="b"/>
              <a:pathLst>
                <a:path w="3503" h="3503" extrusionOk="0">
                  <a:moveTo>
                    <a:pt x="1" y="1"/>
                  </a:moveTo>
                  <a:lnTo>
                    <a:pt x="1" y="1284"/>
                  </a:lnTo>
                  <a:lnTo>
                    <a:pt x="649" y="2154"/>
                  </a:lnTo>
                  <a:lnTo>
                    <a:pt x="649" y="3502"/>
                  </a:lnTo>
                  <a:lnTo>
                    <a:pt x="2855" y="3502"/>
                  </a:lnTo>
                  <a:lnTo>
                    <a:pt x="2855" y="2154"/>
                  </a:lnTo>
                  <a:lnTo>
                    <a:pt x="3502" y="1284"/>
                  </a:lnTo>
                  <a:lnTo>
                    <a:pt x="350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16;p74">
              <a:extLst>
                <a:ext uri="{FF2B5EF4-FFF2-40B4-BE49-F238E27FC236}">
                  <a16:creationId xmlns:a16="http://schemas.microsoft.com/office/drawing/2014/main" id="{9F1939C9-A760-F72F-67F8-6B105BE9FF82}"/>
                </a:ext>
              </a:extLst>
            </p:cNvPr>
            <p:cNvSpPr/>
            <p:nvPr/>
          </p:nvSpPr>
          <p:spPr>
            <a:xfrm>
              <a:off x="5575186" y="1615640"/>
              <a:ext cx="96611" cy="96639"/>
            </a:xfrm>
            <a:custGeom>
              <a:avLst/>
              <a:gdLst/>
              <a:ahLst/>
              <a:cxnLst/>
              <a:rect l="l" t="t" r="r" b="b"/>
              <a:pathLst>
                <a:path w="3502" h="3503" extrusionOk="0">
                  <a:moveTo>
                    <a:pt x="0" y="1"/>
                  </a:moveTo>
                  <a:lnTo>
                    <a:pt x="0" y="3502"/>
                  </a:lnTo>
                  <a:lnTo>
                    <a:pt x="3501" y="3502"/>
                  </a:lnTo>
                  <a:lnTo>
                    <a:pt x="3501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17;p74">
              <a:extLst>
                <a:ext uri="{FF2B5EF4-FFF2-40B4-BE49-F238E27FC236}">
                  <a16:creationId xmlns:a16="http://schemas.microsoft.com/office/drawing/2014/main" id="{6AEEE3BA-8875-E21A-E29A-3F8C0C25CC71}"/>
                </a:ext>
              </a:extLst>
            </p:cNvPr>
            <p:cNvSpPr/>
            <p:nvPr/>
          </p:nvSpPr>
          <p:spPr>
            <a:xfrm>
              <a:off x="5606250" y="1655008"/>
              <a:ext cx="35202" cy="17959"/>
            </a:xfrm>
            <a:custGeom>
              <a:avLst/>
              <a:gdLst/>
              <a:ahLst/>
              <a:cxnLst/>
              <a:rect l="l" t="t" r="r" b="b"/>
              <a:pathLst>
                <a:path w="1276" h="651" extrusionOk="0">
                  <a:moveTo>
                    <a:pt x="0" y="0"/>
                  </a:moveTo>
                  <a:lnTo>
                    <a:pt x="0" y="650"/>
                  </a:lnTo>
                  <a:lnTo>
                    <a:pt x="1276" y="650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096;p74">
            <a:extLst>
              <a:ext uri="{FF2B5EF4-FFF2-40B4-BE49-F238E27FC236}">
                <a16:creationId xmlns:a16="http://schemas.microsoft.com/office/drawing/2014/main" id="{50F338B3-D302-5F1F-61A3-53FFDD85398B}"/>
              </a:ext>
            </a:extLst>
          </p:cNvPr>
          <p:cNvGrpSpPr/>
          <p:nvPr/>
        </p:nvGrpSpPr>
        <p:grpSpPr>
          <a:xfrm>
            <a:off x="4187618" y="1379027"/>
            <a:ext cx="323579" cy="314541"/>
            <a:chOff x="4143616" y="1406941"/>
            <a:chExt cx="314084" cy="305311"/>
          </a:xfrm>
        </p:grpSpPr>
        <p:sp>
          <p:nvSpPr>
            <p:cNvPr id="28" name="Google Shape;2097;p74">
              <a:extLst>
                <a:ext uri="{FF2B5EF4-FFF2-40B4-BE49-F238E27FC236}">
                  <a16:creationId xmlns:a16="http://schemas.microsoft.com/office/drawing/2014/main" id="{C84DC40C-446E-A61C-DC41-2ECED94E5224}"/>
                </a:ext>
              </a:extLst>
            </p:cNvPr>
            <p:cNvSpPr/>
            <p:nvPr/>
          </p:nvSpPr>
          <p:spPr>
            <a:xfrm>
              <a:off x="4143616" y="1621875"/>
              <a:ext cx="122792" cy="90377"/>
            </a:xfrm>
            <a:custGeom>
              <a:avLst/>
              <a:gdLst/>
              <a:ahLst/>
              <a:cxnLst/>
              <a:rect l="l" t="t" r="r" b="b"/>
              <a:pathLst>
                <a:path w="4451" h="3276" extrusionOk="0">
                  <a:moveTo>
                    <a:pt x="1022" y="1"/>
                  </a:moveTo>
                  <a:lnTo>
                    <a:pt x="666" y="358"/>
                  </a:lnTo>
                  <a:cubicBezTo>
                    <a:pt x="0" y="1024"/>
                    <a:pt x="0" y="2108"/>
                    <a:pt x="666" y="2773"/>
                  </a:cubicBezTo>
                  <a:cubicBezTo>
                    <a:pt x="995" y="3103"/>
                    <a:pt x="1429" y="3275"/>
                    <a:pt x="1869" y="3275"/>
                  </a:cubicBezTo>
                  <a:cubicBezTo>
                    <a:pt x="2141" y="3275"/>
                    <a:pt x="2415" y="3210"/>
                    <a:pt x="2668" y="3076"/>
                  </a:cubicBezTo>
                  <a:lnTo>
                    <a:pt x="4450" y="2138"/>
                  </a:lnTo>
                  <a:lnTo>
                    <a:pt x="4150" y="1565"/>
                  </a:lnTo>
                  <a:lnTo>
                    <a:pt x="2368" y="2503"/>
                  </a:lnTo>
                  <a:cubicBezTo>
                    <a:pt x="2210" y="2586"/>
                    <a:pt x="2041" y="2626"/>
                    <a:pt x="1873" y="2626"/>
                  </a:cubicBezTo>
                  <a:cubicBezTo>
                    <a:pt x="1599" y="2626"/>
                    <a:pt x="1330" y="2519"/>
                    <a:pt x="1125" y="2315"/>
                  </a:cubicBezTo>
                  <a:cubicBezTo>
                    <a:pt x="711" y="1902"/>
                    <a:pt x="711" y="1230"/>
                    <a:pt x="1125" y="816"/>
                  </a:cubicBezTo>
                  <a:lnTo>
                    <a:pt x="1891" y="49"/>
                  </a:lnTo>
                  <a:lnTo>
                    <a:pt x="1022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98;p74">
              <a:extLst>
                <a:ext uri="{FF2B5EF4-FFF2-40B4-BE49-F238E27FC236}">
                  <a16:creationId xmlns:a16="http://schemas.microsoft.com/office/drawing/2014/main" id="{D1E1B893-DB1E-1250-5330-9CDBBC93FD23}"/>
                </a:ext>
              </a:extLst>
            </p:cNvPr>
            <p:cNvSpPr/>
            <p:nvPr/>
          </p:nvSpPr>
          <p:spPr>
            <a:xfrm>
              <a:off x="4363129" y="1406941"/>
              <a:ext cx="94570" cy="118212"/>
            </a:xfrm>
            <a:custGeom>
              <a:avLst/>
              <a:gdLst/>
              <a:ahLst/>
              <a:cxnLst/>
              <a:rect l="l" t="t" r="r" b="b"/>
              <a:pathLst>
                <a:path w="3428" h="4285" extrusionOk="0">
                  <a:moveTo>
                    <a:pt x="1566" y="1"/>
                  </a:moveTo>
                  <a:cubicBezTo>
                    <a:pt x="1128" y="1"/>
                    <a:pt x="690" y="167"/>
                    <a:pt x="356" y="500"/>
                  </a:cubicBezTo>
                  <a:lnTo>
                    <a:pt x="1" y="855"/>
                  </a:lnTo>
                  <a:lnTo>
                    <a:pt x="49" y="1725"/>
                  </a:lnTo>
                  <a:lnTo>
                    <a:pt x="816" y="958"/>
                  </a:lnTo>
                  <a:cubicBezTo>
                    <a:pt x="1023" y="751"/>
                    <a:pt x="1294" y="648"/>
                    <a:pt x="1565" y="648"/>
                  </a:cubicBezTo>
                  <a:cubicBezTo>
                    <a:pt x="1836" y="648"/>
                    <a:pt x="2107" y="751"/>
                    <a:pt x="2314" y="958"/>
                  </a:cubicBezTo>
                  <a:cubicBezTo>
                    <a:pt x="2645" y="1289"/>
                    <a:pt x="2721" y="1788"/>
                    <a:pt x="2503" y="2201"/>
                  </a:cubicBezTo>
                  <a:lnTo>
                    <a:pt x="1565" y="3983"/>
                  </a:lnTo>
                  <a:lnTo>
                    <a:pt x="2138" y="4284"/>
                  </a:lnTo>
                  <a:lnTo>
                    <a:pt x="3076" y="2502"/>
                  </a:lnTo>
                  <a:cubicBezTo>
                    <a:pt x="3428" y="1836"/>
                    <a:pt x="3307" y="1031"/>
                    <a:pt x="2774" y="500"/>
                  </a:cubicBezTo>
                  <a:cubicBezTo>
                    <a:pt x="2441" y="167"/>
                    <a:pt x="2003" y="1"/>
                    <a:pt x="1566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99;p74">
              <a:extLst>
                <a:ext uri="{FF2B5EF4-FFF2-40B4-BE49-F238E27FC236}">
                  <a16:creationId xmlns:a16="http://schemas.microsoft.com/office/drawing/2014/main" id="{74CE82DB-F285-7E8F-6F8F-9D3390FC6906}"/>
                </a:ext>
              </a:extLst>
            </p:cNvPr>
            <p:cNvSpPr/>
            <p:nvPr/>
          </p:nvSpPr>
          <p:spPr>
            <a:xfrm>
              <a:off x="4171782" y="1499056"/>
              <a:ext cx="229252" cy="193968"/>
            </a:xfrm>
            <a:custGeom>
              <a:avLst/>
              <a:gdLst/>
              <a:ahLst/>
              <a:cxnLst/>
              <a:rect l="l" t="t" r="r" b="b"/>
              <a:pathLst>
                <a:path w="8310" h="7031" extrusionOk="0">
                  <a:moveTo>
                    <a:pt x="2485" y="1"/>
                  </a:moveTo>
                  <a:cubicBezTo>
                    <a:pt x="2029" y="457"/>
                    <a:pt x="1754" y="1062"/>
                    <a:pt x="1708" y="1706"/>
                  </a:cubicBezTo>
                  <a:lnTo>
                    <a:pt x="1700" y="1825"/>
                  </a:lnTo>
                  <a:cubicBezTo>
                    <a:pt x="1655" y="2469"/>
                    <a:pt x="1379" y="3074"/>
                    <a:pt x="923" y="3530"/>
                  </a:cubicBezTo>
                  <a:lnTo>
                    <a:pt x="1" y="4453"/>
                  </a:lnTo>
                  <a:lnTo>
                    <a:pt x="1151" y="5603"/>
                  </a:lnTo>
                  <a:cubicBezTo>
                    <a:pt x="2084" y="6536"/>
                    <a:pt x="3329" y="7030"/>
                    <a:pt x="4593" y="7030"/>
                  </a:cubicBezTo>
                  <a:cubicBezTo>
                    <a:pt x="5270" y="7030"/>
                    <a:pt x="5952" y="6889"/>
                    <a:pt x="6596" y="6598"/>
                  </a:cubicBezTo>
                  <a:lnTo>
                    <a:pt x="8309" y="5823"/>
                  </a:lnTo>
                  <a:lnTo>
                    <a:pt x="6352" y="1956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00;p74">
              <a:extLst>
                <a:ext uri="{FF2B5EF4-FFF2-40B4-BE49-F238E27FC236}">
                  <a16:creationId xmlns:a16="http://schemas.microsoft.com/office/drawing/2014/main" id="{6D852D39-3467-78C4-05CE-20F31468D487}"/>
                </a:ext>
              </a:extLst>
            </p:cNvPr>
            <p:cNvSpPr/>
            <p:nvPr/>
          </p:nvSpPr>
          <p:spPr>
            <a:xfrm>
              <a:off x="4240365" y="1430528"/>
              <a:ext cx="205085" cy="229225"/>
            </a:xfrm>
            <a:custGeom>
              <a:avLst/>
              <a:gdLst/>
              <a:ahLst/>
              <a:cxnLst/>
              <a:rect l="l" t="t" r="r" b="b"/>
              <a:pathLst>
                <a:path w="7434" h="8309" extrusionOk="0">
                  <a:moveTo>
                    <a:pt x="4457" y="0"/>
                  </a:moveTo>
                  <a:lnTo>
                    <a:pt x="3531" y="923"/>
                  </a:lnTo>
                  <a:cubicBezTo>
                    <a:pt x="3074" y="1381"/>
                    <a:pt x="2469" y="1655"/>
                    <a:pt x="1825" y="1700"/>
                  </a:cubicBezTo>
                  <a:lnTo>
                    <a:pt x="1706" y="1708"/>
                  </a:lnTo>
                  <a:cubicBezTo>
                    <a:pt x="1062" y="1754"/>
                    <a:pt x="457" y="2029"/>
                    <a:pt x="1" y="2485"/>
                  </a:cubicBezTo>
                  <a:lnTo>
                    <a:pt x="5825" y="8309"/>
                  </a:lnTo>
                  <a:lnTo>
                    <a:pt x="6600" y="6598"/>
                  </a:lnTo>
                  <a:cubicBezTo>
                    <a:pt x="7434" y="4751"/>
                    <a:pt x="7036" y="2584"/>
                    <a:pt x="5607" y="1151"/>
                  </a:cubicBezTo>
                  <a:lnTo>
                    <a:pt x="4457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434;p74">
            <a:extLst>
              <a:ext uri="{FF2B5EF4-FFF2-40B4-BE49-F238E27FC236}">
                <a16:creationId xmlns:a16="http://schemas.microsoft.com/office/drawing/2014/main" id="{96FE2342-B086-8549-5022-7D3DD9BF80A2}"/>
              </a:ext>
            </a:extLst>
          </p:cNvPr>
          <p:cNvGrpSpPr/>
          <p:nvPr/>
        </p:nvGrpSpPr>
        <p:grpSpPr>
          <a:xfrm>
            <a:off x="2692718" y="1367707"/>
            <a:ext cx="418454" cy="357440"/>
            <a:chOff x="1872199" y="3171189"/>
            <a:chExt cx="316539" cy="270385"/>
          </a:xfrm>
        </p:grpSpPr>
        <p:sp>
          <p:nvSpPr>
            <p:cNvPr id="33" name="Google Shape;2435;p74">
              <a:extLst>
                <a:ext uri="{FF2B5EF4-FFF2-40B4-BE49-F238E27FC236}">
                  <a16:creationId xmlns:a16="http://schemas.microsoft.com/office/drawing/2014/main" id="{AD8257CA-FADE-AF21-CCFE-6EAF07B27DFE}"/>
                </a:ext>
              </a:extLst>
            </p:cNvPr>
            <p:cNvSpPr/>
            <p:nvPr/>
          </p:nvSpPr>
          <p:spPr>
            <a:xfrm>
              <a:off x="1872199" y="3171189"/>
              <a:ext cx="196892" cy="270385"/>
            </a:xfrm>
            <a:custGeom>
              <a:avLst/>
              <a:gdLst/>
              <a:ahLst/>
              <a:cxnLst/>
              <a:rect l="l" t="t" r="r" b="b"/>
              <a:pathLst>
                <a:path w="7137" h="9801" extrusionOk="0">
                  <a:moveTo>
                    <a:pt x="5738" y="0"/>
                  </a:moveTo>
                  <a:cubicBezTo>
                    <a:pt x="5462" y="0"/>
                    <a:pt x="5189" y="136"/>
                    <a:pt x="5034" y="406"/>
                  </a:cubicBezTo>
                  <a:lnTo>
                    <a:pt x="313" y="8581"/>
                  </a:lnTo>
                  <a:cubicBezTo>
                    <a:pt x="1" y="9124"/>
                    <a:pt x="392" y="9800"/>
                    <a:pt x="1018" y="9800"/>
                  </a:cubicBezTo>
                  <a:lnTo>
                    <a:pt x="5738" y="9800"/>
                  </a:lnTo>
                  <a:lnTo>
                    <a:pt x="7137" y="6533"/>
                  </a:lnTo>
                  <a:lnTo>
                    <a:pt x="5738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36;p74">
              <a:extLst>
                <a:ext uri="{FF2B5EF4-FFF2-40B4-BE49-F238E27FC236}">
                  <a16:creationId xmlns:a16="http://schemas.microsoft.com/office/drawing/2014/main" id="{3C6AE7E3-70DD-6500-E148-EA79BA0AC760}"/>
                </a:ext>
              </a:extLst>
            </p:cNvPr>
            <p:cNvSpPr/>
            <p:nvPr/>
          </p:nvSpPr>
          <p:spPr>
            <a:xfrm>
              <a:off x="2030496" y="3171189"/>
              <a:ext cx="158242" cy="270385"/>
            </a:xfrm>
            <a:custGeom>
              <a:avLst/>
              <a:gdLst/>
              <a:ahLst/>
              <a:cxnLst/>
              <a:rect l="l" t="t" r="r" b="b"/>
              <a:pathLst>
                <a:path w="5736" h="9801" extrusionOk="0">
                  <a:moveTo>
                    <a:pt x="0" y="0"/>
                  </a:moveTo>
                  <a:lnTo>
                    <a:pt x="0" y="9800"/>
                  </a:lnTo>
                  <a:lnTo>
                    <a:pt x="4723" y="9800"/>
                  </a:lnTo>
                  <a:cubicBezTo>
                    <a:pt x="5344" y="9800"/>
                    <a:pt x="5736" y="9124"/>
                    <a:pt x="5423" y="8581"/>
                  </a:cubicBezTo>
                  <a:lnTo>
                    <a:pt x="702" y="406"/>
                  </a:lnTo>
                  <a:cubicBezTo>
                    <a:pt x="547" y="136"/>
                    <a:pt x="275" y="0"/>
                    <a:pt x="0" y="0"/>
                  </a:cubicBez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37;p74">
              <a:extLst>
                <a:ext uri="{FF2B5EF4-FFF2-40B4-BE49-F238E27FC236}">
                  <a16:creationId xmlns:a16="http://schemas.microsoft.com/office/drawing/2014/main" id="{1F25A9A4-F182-C99D-7259-5509FCC4706E}"/>
                </a:ext>
              </a:extLst>
            </p:cNvPr>
            <p:cNvSpPr/>
            <p:nvPr/>
          </p:nvSpPr>
          <p:spPr>
            <a:xfrm>
              <a:off x="1927263" y="3225261"/>
              <a:ext cx="129247" cy="178739"/>
            </a:xfrm>
            <a:custGeom>
              <a:avLst/>
              <a:gdLst/>
              <a:ahLst/>
              <a:cxnLst/>
              <a:rect l="l" t="t" r="r" b="b"/>
              <a:pathLst>
                <a:path w="4685" h="6479" extrusionOk="0">
                  <a:moveTo>
                    <a:pt x="3742" y="0"/>
                  </a:moveTo>
                  <a:lnTo>
                    <a:pt x="1" y="6478"/>
                  </a:lnTo>
                  <a:lnTo>
                    <a:pt x="3742" y="6478"/>
                  </a:lnTo>
                  <a:lnTo>
                    <a:pt x="4685" y="4400"/>
                  </a:lnTo>
                  <a:lnTo>
                    <a:pt x="3742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38;p74">
              <a:extLst>
                <a:ext uri="{FF2B5EF4-FFF2-40B4-BE49-F238E27FC236}">
                  <a16:creationId xmlns:a16="http://schemas.microsoft.com/office/drawing/2014/main" id="{53156282-744A-38A7-3D68-F872BFFDAD3F}"/>
                </a:ext>
              </a:extLst>
            </p:cNvPr>
            <p:cNvSpPr/>
            <p:nvPr/>
          </p:nvSpPr>
          <p:spPr>
            <a:xfrm>
              <a:off x="2030551" y="3225261"/>
              <a:ext cx="103232" cy="178739"/>
            </a:xfrm>
            <a:custGeom>
              <a:avLst/>
              <a:gdLst/>
              <a:ahLst/>
              <a:cxnLst/>
              <a:rect l="l" t="t" r="r" b="b"/>
              <a:pathLst>
                <a:path w="3742" h="6479" extrusionOk="0">
                  <a:moveTo>
                    <a:pt x="0" y="0"/>
                  </a:moveTo>
                  <a:lnTo>
                    <a:pt x="0" y="6478"/>
                  </a:lnTo>
                  <a:lnTo>
                    <a:pt x="3742" y="6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39;p74">
              <a:extLst>
                <a:ext uri="{FF2B5EF4-FFF2-40B4-BE49-F238E27FC236}">
                  <a16:creationId xmlns:a16="http://schemas.microsoft.com/office/drawing/2014/main" id="{8EDF1203-74CC-4B52-424A-F3E79566D052}"/>
                </a:ext>
              </a:extLst>
            </p:cNvPr>
            <p:cNvSpPr/>
            <p:nvPr/>
          </p:nvSpPr>
          <p:spPr>
            <a:xfrm>
              <a:off x="2021585" y="3287774"/>
              <a:ext cx="13656" cy="58486"/>
            </a:xfrm>
            <a:custGeom>
              <a:avLst/>
              <a:gdLst/>
              <a:ahLst/>
              <a:cxnLst/>
              <a:rect l="l" t="t" r="r" b="b"/>
              <a:pathLst>
                <a:path w="495" h="2120" extrusionOk="0">
                  <a:moveTo>
                    <a:pt x="0" y="0"/>
                  </a:moveTo>
                  <a:lnTo>
                    <a:pt x="0" y="2119"/>
                  </a:lnTo>
                  <a:lnTo>
                    <a:pt x="327" y="2119"/>
                  </a:lnTo>
                  <a:lnTo>
                    <a:pt x="495" y="1221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40;p74">
              <a:extLst>
                <a:ext uri="{FF2B5EF4-FFF2-40B4-BE49-F238E27FC236}">
                  <a16:creationId xmlns:a16="http://schemas.microsoft.com/office/drawing/2014/main" id="{4AF481A4-7074-CD03-9640-BABF027BFF6D}"/>
                </a:ext>
              </a:extLst>
            </p:cNvPr>
            <p:cNvSpPr/>
            <p:nvPr/>
          </p:nvSpPr>
          <p:spPr>
            <a:xfrm>
              <a:off x="2030551" y="3287774"/>
              <a:ext cx="8994" cy="58486"/>
            </a:xfrm>
            <a:custGeom>
              <a:avLst/>
              <a:gdLst/>
              <a:ahLst/>
              <a:cxnLst/>
              <a:rect l="l" t="t" r="r" b="b"/>
              <a:pathLst>
                <a:path w="326" h="2120" extrusionOk="0">
                  <a:moveTo>
                    <a:pt x="0" y="0"/>
                  </a:moveTo>
                  <a:lnTo>
                    <a:pt x="0" y="2119"/>
                  </a:lnTo>
                  <a:lnTo>
                    <a:pt x="325" y="211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41;p74">
              <a:extLst>
                <a:ext uri="{FF2B5EF4-FFF2-40B4-BE49-F238E27FC236}">
                  <a16:creationId xmlns:a16="http://schemas.microsoft.com/office/drawing/2014/main" id="{8B4CA61A-F41E-244F-33DD-3A57A2579BA9}"/>
                </a:ext>
              </a:extLst>
            </p:cNvPr>
            <p:cNvSpPr/>
            <p:nvPr/>
          </p:nvSpPr>
          <p:spPr>
            <a:xfrm>
              <a:off x="2021585" y="3363364"/>
              <a:ext cx="13435" cy="18015"/>
            </a:xfrm>
            <a:custGeom>
              <a:avLst/>
              <a:gdLst/>
              <a:ahLst/>
              <a:cxnLst/>
              <a:rect l="l" t="t" r="r" b="b"/>
              <a:pathLst>
                <a:path w="487" h="653" extrusionOk="0">
                  <a:moveTo>
                    <a:pt x="0" y="1"/>
                  </a:moveTo>
                  <a:lnTo>
                    <a:pt x="0" y="5"/>
                  </a:lnTo>
                  <a:lnTo>
                    <a:pt x="0" y="653"/>
                  </a:lnTo>
                  <a:lnTo>
                    <a:pt x="319" y="653"/>
                  </a:lnTo>
                  <a:lnTo>
                    <a:pt x="487" y="326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42;p74">
              <a:extLst>
                <a:ext uri="{FF2B5EF4-FFF2-40B4-BE49-F238E27FC236}">
                  <a16:creationId xmlns:a16="http://schemas.microsoft.com/office/drawing/2014/main" id="{3751C4CC-0D3E-925A-861F-A6A9CB3E7EA4}"/>
                </a:ext>
              </a:extLst>
            </p:cNvPr>
            <p:cNvSpPr/>
            <p:nvPr/>
          </p:nvSpPr>
          <p:spPr>
            <a:xfrm>
              <a:off x="2030551" y="3363502"/>
              <a:ext cx="8994" cy="17877"/>
            </a:xfrm>
            <a:custGeom>
              <a:avLst/>
              <a:gdLst/>
              <a:ahLst/>
              <a:cxnLst/>
              <a:rect l="l" t="t" r="r" b="b"/>
              <a:pathLst>
                <a:path w="326" h="648" extrusionOk="0">
                  <a:moveTo>
                    <a:pt x="0" y="0"/>
                  </a:moveTo>
                  <a:lnTo>
                    <a:pt x="0" y="648"/>
                  </a:lnTo>
                  <a:lnTo>
                    <a:pt x="325" y="648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2087;p74">
            <a:extLst>
              <a:ext uri="{FF2B5EF4-FFF2-40B4-BE49-F238E27FC236}">
                <a16:creationId xmlns:a16="http://schemas.microsoft.com/office/drawing/2014/main" id="{98CA1A15-49BE-9EB0-3A6D-55B898DAE47F}"/>
              </a:ext>
            </a:extLst>
          </p:cNvPr>
          <p:cNvGrpSpPr/>
          <p:nvPr/>
        </p:nvGrpSpPr>
        <p:grpSpPr>
          <a:xfrm>
            <a:off x="2733994" y="3081851"/>
            <a:ext cx="361198" cy="380482"/>
            <a:chOff x="3407305" y="1406913"/>
            <a:chExt cx="289889" cy="305366"/>
          </a:xfrm>
        </p:grpSpPr>
        <p:sp>
          <p:nvSpPr>
            <p:cNvPr id="42" name="Google Shape;2088;p74">
              <a:extLst>
                <a:ext uri="{FF2B5EF4-FFF2-40B4-BE49-F238E27FC236}">
                  <a16:creationId xmlns:a16="http://schemas.microsoft.com/office/drawing/2014/main" id="{52880B46-A9F9-F4B0-54A7-7CC6DF52B0AB}"/>
                </a:ext>
              </a:extLst>
            </p:cNvPr>
            <p:cNvSpPr/>
            <p:nvPr/>
          </p:nvSpPr>
          <p:spPr>
            <a:xfrm>
              <a:off x="3489543" y="1406913"/>
              <a:ext cx="72528" cy="177636"/>
            </a:xfrm>
            <a:custGeom>
              <a:avLst/>
              <a:gdLst/>
              <a:ahLst/>
              <a:cxnLst/>
              <a:rect l="l" t="t" r="r" b="b"/>
              <a:pathLst>
                <a:path w="2629" h="6439" extrusionOk="0">
                  <a:moveTo>
                    <a:pt x="1" y="1"/>
                  </a:moveTo>
                  <a:lnTo>
                    <a:pt x="2271" y="6438"/>
                  </a:lnTo>
                  <a:lnTo>
                    <a:pt x="2628" y="1890"/>
                  </a:lnTo>
                  <a:lnTo>
                    <a:pt x="2271" y="1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89;p74">
              <a:extLst>
                <a:ext uri="{FF2B5EF4-FFF2-40B4-BE49-F238E27FC236}">
                  <a16:creationId xmlns:a16="http://schemas.microsoft.com/office/drawing/2014/main" id="{A2CC433B-0A2E-1134-CAB8-327FF47E2D3D}"/>
                </a:ext>
              </a:extLst>
            </p:cNvPr>
            <p:cNvSpPr/>
            <p:nvPr/>
          </p:nvSpPr>
          <p:spPr>
            <a:xfrm>
              <a:off x="3552195" y="1406913"/>
              <a:ext cx="62651" cy="177636"/>
            </a:xfrm>
            <a:custGeom>
              <a:avLst/>
              <a:gdLst/>
              <a:ahLst/>
              <a:cxnLst/>
              <a:rect l="l" t="t" r="r" b="b"/>
              <a:pathLst>
                <a:path w="2271" h="6439" extrusionOk="0">
                  <a:moveTo>
                    <a:pt x="0" y="1"/>
                  </a:moveTo>
                  <a:lnTo>
                    <a:pt x="0" y="6438"/>
                  </a:lnTo>
                  <a:lnTo>
                    <a:pt x="2270" y="1"/>
                  </a:lnTo>
                  <a:close/>
                </a:path>
              </a:pathLst>
            </a:custGeom>
            <a:solidFill>
              <a:srgbClr val="E03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90;p74">
              <a:extLst>
                <a:ext uri="{FF2B5EF4-FFF2-40B4-BE49-F238E27FC236}">
                  <a16:creationId xmlns:a16="http://schemas.microsoft.com/office/drawing/2014/main" id="{1070AC4C-464A-91D7-81F2-219E3A91CF7B}"/>
                </a:ext>
              </a:extLst>
            </p:cNvPr>
            <p:cNvSpPr/>
            <p:nvPr/>
          </p:nvSpPr>
          <p:spPr>
            <a:xfrm>
              <a:off x="3407305" y="1406913"/>
              <a:ext cx="171898" cy="305366"/>
            </a:xfrm>
            <a:custGeom>
              <a:avLst/>
              <a:gdLst/>
              <a:ahLst/>
              <a:cxnLst/>
              <a:rect l="l" t="t" r="r" b="b"/>
              <a:pathLst>
                <a:path w="6231" h="11069" extrusionOk="0">
                  <a:moveTo>
                    <a:pt x="2334" y="1"/>
                  </a:moveTo>
                  <a:lnTo>
                    <a:pt x="1319" y="780"/>
                  </a:lnTo>
                  <a:lnTo>
                    <a:pt x="1319" y="3379"/>
                  </a:lnTo>
                  <a:cubicBezTo>
                    <a:pt x="1319" y="4106"/>
                    <a:pt x="730" y="4693"/>
                    <a:pt x="1" y="4693"/>
                  </a:cubicBezTo>
                  <a:lnTo>
                    <a:pt x="1" y="6985"/>
                  </a:lnTo>
                  <a:lnTo>
                    <a:pt x="750" y="8041"/>
                  </a:lnTo>
                  <a:lnTo>
                    <a:pt x="1" y="9094"/>
                  </a:lnTo>
                  <a:lnTo>
                    <a:pt x="1" y="11068"/>
                  </a:lnTo>
                  <a:lnTo>
                    <a:pt x="3942" y="11068"/>
                  </a:lnTo>
                  <a:cubicBezTo>
                    <a:pt x="4671" y="11068"/>
                    <a:pt x="5262" y="10479"/>
                    <a:pt x="5262" y="9752"/>
                  </a:cubicBezTo>
                  <a:lnTo>
                    <a:pt x="6231" y="8188"/>
                  </a:lnTo>
                  <a:lnTo>
                    <a:pt x="5262" y="3882"/>
                  </a:lnTo>
                  <a:lnTo>
                    <a:pt x="2984" y="1"/>
                  </a:lnTo>
                  <a:lnTo>
                    <a:pt x="2659" y="582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1;p74">
              <a:extLst>
                <a:ext uri="{FF2B5EF4-FFF2-40B4-BE49-F238E27FC236}">
                  <a16:creationId xmlns:a16="http://schemas.microsoft.com/office/drawing/2014/main" id="{67FA1DA5-F998-CB92-9AF3-ACA88D6D753B}"/>
                </a:ext>
              </a:extLst>
            </p:cNvPr>
            <p:cNvSpPr/>
            <p:nvPr/>
          </p:nvSpPr>
          <p:spPr>
            <a:xfrm>
              <a:off x="3471722" y="1406913"/>
              <a:ext cx="17904" cy="152642"/>
            </a:xfrm>
            <a:custGeom>
              <a:avLst/>
              <a:gdLst/>
              <a:ahLst/>
              <a:cxnLst/>
              <a:rect l="l" t="t" r="r" b="b"/>
              <a:pathLst>
                <a:path w="649" h="5533" extrusionOk="0">
                  <a:moveTo>
                    <a:pt x="1" y="1"/>
                  </a:moveTo>
                  <a:lnTo>
                    <a:pt x="1" y="5532"/>
                  </a:lnTo>
                  <a:lnTo>
                    <a:pt x="649" y="5532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2;p74">
              <a:extLst>
                <a:ext uri="{FF2B5EF4-FFF2-40B4-BE49-F238E27FC236}">
                  <a16:creationId xmlns:a16="http://schemas.microsoft.com/office/drawing/2014/main" id="{9F5E0091-CDCB-DA72-6718-1F225BE0697E}"/>
                </a:ext>
              </a:extLst>
            </p:cNvPr>
            <p:cNvSpPr/>
            <p:nvPr/>
          </p:nvSpPr>
          <p:spPr>
            <a:xfrm>
              <a:off x="3552250" y="1406913"/>
              <a:ext cx="144945" cy="305283"/>
            </a:xfrm>
            <a:custGeom>
              <a:avLst/>
              <a:gdLst/>
              <a:ahLst/>
              <a:cxnLst/>
              <a:rect l="l" t="t" r="r" b="b"/>
              <a:pathLst>
                <a:path w="5254" h="11066" extrusionOk="0">
                  <a:moveTo>
                    <a:pt x="2270" y="1"/>
                  </a:moveTo>
                  <a:lnTo>
                    <a:pt x="0" y="3882"/>
                  </a:lnTo>
                  <a:lnTo>
                    <a:pt x="0" y="9750"/>
                  </a:lnTo>
                  <a:cubicBezTo>
                    <a:pt x="0" y="10477"/>
                    <a:pt x="587" y="11066"/>
                    <a:pt x="1314" y="11066"/>
                  </a:cubicBezTo>
                  <a:lnTo>
                    <a:pt x="5253" y="11066"/>
                  </a:lnTo>
                  <a:lnTo>
                    <a:pt x="5253" y="9092"/>
                  </a:lnTo>
                  <a:lnTo>
                    <a:pt x="4398" y="8186"/>
                  </a:lnTo>
                  <a:lnTo>
                    <a:pt x="5253" y="6985"/>
                  </a:lnTo>
                  <a:lnTo>
                    <a:pt x="5253" y="4693"/>
                  </a:lnTo>
                  <a:cubicBezTo>
                    <a:pt x="4523" y="4693"/>
                    <a:pt x="3933" y="4106"/>
                    <a:pt x="3933" y="3379"/>
                  </a:cubicBezTo>
                  <a:lnTo>
                    <a:pt x="3933" y="780"/>
                  </a:lnTo>
                  <a:lnTo>
                    <a:pt x="2922" y="1"/>
                  </a:lnTo>
                  <a:lnTo>
                    <a:pt x="2595" y="582"/>
                  </a:lnTo>
                  <a:lnTo>
                    <a:pt x="2270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3;p74">
              <a:extLst>
                <a:ext uri="{FF2B5EF4-FFF2-40B4-BE49-F238E27FC236}">
                  <a16:creationId xmlns:a16="http://schemas.microsoft.com/office/drawing/2014/main" id="{86730032-F4A2-F131-D9A1-F3F83FA0D853}"/>
                </a:ext>
              </a:extLst>
            </p:cNvPr>
            <p:cNvSpPr/>
            <p:nvPr/>
          </p:nvSpPr>
          <p:spPr>
            <a:xfrm>
              <a:off x="3614818" y="1406913"/>
              <a:ext cx="17904" cy="152642"/>
            </a:xfrm>
            <a:custGeom>
              <a:avLst/>
              <a:gdLst/>
              <a:ahLst/>
              <a:cxnLst/>
              <a:rect l="l" t="t" r="r" b="b"/>
              <a:pathLst>
                <a:path w="649" h="5533" extrusionOk="0">
                  <a:moveTo>
                    <a:pt x="0" y="1"/>
                  </a:moveTo>
                  <a:lnTo>
                    <a:pt x="0" y="5532"/>
                  </a:lnTo>
                  <a:lnTo>
                    <a:pt x="648" y="5532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94;p74">
              <a:extLst>
                <a:ext uri="{FF2B5EF4-FFF2-40B4-BE49-F238E27FC236}">
                  <a16:creationId xmlns:a16="http://schemas.microsoft.com/office/drawing/2014/main" id="{20AE3E00-0E56-290F-DA85-5E778BE04A50}"/>
                </a:ext>
              </a:extLst>
            </p:cNvPr>
            <p:cNvSpPr/>
            <p:nvPr/>
          </p:nvSpPr>
          <p:spPr>
            <a:xfrm>
              <a:off x="3407305" y="1599005"/>
              <a:ext cx="160780" cy="58430"/>
            </a:xfrm>
            <a:custGeom>
              <a:avLst/>
              <a:gdLst/>
              <a:ahLst/>
              <a:cxnLst/>
              <a:rect l="l" t="t" r="r" b="b"/>
              <a:pathLst>
                <a:path w="5828" h="2118" extrusionOk="0">
                  <a:moveTo>
                    <a:pt x="1" y="0"/>
                  </a:moveTo>
                  <a:lnTo>
                    <a:pt x="1" y="2117"/>
                  </a:lnTo>
                  <a:lnTo>
                    <a:pt x="5274" y="2117"/>
                  </a:lnTo>
                  <a:lnTo>
                    <a:pt x="5827" y="1207"/>
                  </a:lnTo>
                  <a:lnTo>
                    <a:pt x="5274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95;p74">
              <a:extLst>
                <a:ext uri="{FF2B5EF4-FFF2-40B4-BE49-F238E27FC236}">
                  <a16:creationId xmlns:a16="http://schemas.microsoft.com/office/drawing/2014/main" id="{B9E29618-EB89-B2A2-64C5-2F8711E14E4D}"/>
                </a:ext>
              </a:extLst>
            </p:cNvPr>
            <p:cNvSpPr/>
            <p:nvPr/>
          </p:nvSpPr>
          <p:spPr>
            <a:xfrm>
              <a:off x="3552195" y="1598950"/>
              <a:ext cx="144890" cy="58485"/>
            </a:xfrm>
            <a:custGeom>
              <a:avLst/>
              <a:gdLst/>
              <a:ahLst/>
              <a:cxnLst/>
              <a:rect l="l" t="t" r="r" b="b"/>
              <a:pathLst>
                <a:path w="5252" h="2120" extrusionOk="0">
                  <a:moveTo>
                    <a:pt x="0" y="0"/>
                  </a:moveTo>
                  <a:lnTo>
                    <a:pt x="0" y="2119"/>
                  </a:lnTo>
                  <a:lnTo>
                    <a:pt x="5251" y="2119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2265;p74">
            <a:extLst>
              <a:ext uri="{FF2B5EF4-FFF2-40B4-BE49-F238E27FC236}">
                <a16:creationId xmlns:a16="http://schemas.microsoft.com/office/drawing/2014/main" id="{A4BB6A35-C20B-8CFF-44B2-9D6D5F94415A}"/>
              </a:ext>
            </a:extLst>
          </p:cNvPr>
          <p:cNvGrpSpPr/>
          <p:nvPr/>
        </p:nvGrpSpPr>
        <p:grpSpPr>
          <a:xfrm>
            <a:off x="4122446" y="3089410"/>
            <a:ext cx="430117" cy="365256"/>
            <a:chOff x="6286419" y="2012321"/>
            <a:chExt cx="306801" cy="260536"/>
          </a:xfrm>
        </p:grpSpPr>
        <p:sp>
          <p:nvSpPr>
            <p:cNvPr id="51" name="Google Shape;2266;p74">
              <a:extLst>
                <a:ext uri="{FF2B5EF4-FFF2-40B4-BE49-F238E27FC236}">
                  <a16:creationId xmlns:a16="http://schemas.microsoft.com/office/drawing/2014/main" id="{8F6F2F6B-9160-F7A8-CCEE-9DF8C6CCC89D}"/>
                </a:ext>
              </a:extLst>
            </p:cNvPr>
            <p:cNvSpPr/>
            <p:nvPr/>
          </p:nvSpPr>
          <p:spPr>
            <a:xfrm>
              <a:off x="6328049" y="2012321"/>
              <a:ext cx="159649" cy="153414"/>
            </a:xfrm>
            <a:custGeom>
              <a:avLst/>
              <a:gdLst/>
              <a:ahLst/>
              <a:cxnLst/>
              <a:rect l="l" t="t" r="r" b="b"/>
              <a:pathLst>
                <a:path w="5787" h="5561" extrusionOk="0">
                  <a:moveTo>
                    <a:pt x="4061" y="1"/>
                  </a:moveTo>
                  <a:cubicBezTo>
                    <a:pt x="1817" y="11"/>
                    <a:pt x="1" y="1831"/>
                    <a:pt x="1" y="4077"/>
                  </a:cubicBezTo>
                  <a:lnTo>
                    <a:pt x="1" y="4333"/>
                  </a:lnTo>
                  <a:lnTo>
                    <a:pt x="4061" y="5560"/>
                  </a:lnTo>
                  <a:lnTo>
                    <a:pt x="5787" y="3774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67;p74">
              <a:extLst>
                <a:ext uri="{FF2B5EF4-FFF2-40B4-BE49-F238E27FC236}">
                  <a16:creationId xmlns:a16="http://schemas.microsoft.com/office/drawing/2014/main" id="{21AD7F2A-97AD-D500-3731-75753E469CF8}"/>
                </a:ext>
              </a:extLst>
            </p:cNvPr>
            <p:cNvSpPr/>
            <p:nvPr/>
          </p:nvSpPr>
          <p:spPr>
            <a:xfrm>
              <a:off x="6440082" y="2012431"/>
              <a:ext cx="112778" cy="153249"/>
            </a:xfrm>
            <a:custGeom>
              <a:avLst/>
              <a:gdLst/>
              <a:ahLst/>
              <a:cxnLst/>
              <a:rect l="l" t="t" r="r" b="b"/>
              <a:pathLst>
                <a:path w="4088" h="5555" extrusionOk="0">
                  <a:moveTo>
                    <a:pt x="12" y="1"/>
                  </a:moveTo>
                  <a:cubicBezTo>
                    <a:pt x="8" y="1"/>
                    <a:pt x="4" y="1"/>
                    <a:pt x="0" y="1"/>
                  </a:cubicBezTo>
                  <a:lnTo>
                    <a:pt x="0" y="5554"/>
                  </a:lnTo>
                  <a:lnTo>
                    <a:pt x="4085" y="4327"/>
                  </a:lnTo>
                  <a:lnTo>
                    <a:pt x="4085" y="4073"/>
                  </a:lnTo>
                  <a:cubicBezTo>
                    <a:pt x="4087" y="1821"/>
                    <a:pt x="2263" y="1"/>
                    <a:pt x="12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68;p74">
              <a:extLst>
                <a:ext uri="{FF2B5EF4-FFF2-40B4-BE49-F238E27FC236}">
                  <a16:creationId xmlns:a16="http://schemas.microsoft.com/office/drawing/2014/main" id="{CABB52D7-A70F-E82B-1D5D-3FE3E56CB2E5}"/>
                </a:ext>
              </a:extLst>
            </p:cNvPr>
            <p:cNvSpPr/>
            <p:nvPr/>
          </p:nvSpPr>
          <p:spPr>
            <a:xfrm>
              <a:off x="6540804" y="2132023"/>
              <a:ext cx="52416" cy="52471"/>
            </a:xfrm>
            <a:custGeom>
              <a:avLst/>
              <a:gdLst/>
              <a:ahLst/>
              <a:cxnLst/>
              <a:rect l="l" t="t" r="r" b="b"/>
              <a:pathLst>
                <a:path w="1900" h="1902" extrusionOk="0">
                  <a:moveTo>
                    <a:pt x="432" y="1"/>
                  </a:moveTo>
                  <a:lnTo>
                    <a:pt x="0" y="806"/>
                  </a:lnTo>
                  <a:lnTo>
                    <a:pt x="432" y="1902"/>
                  </a:lnTo>
                  <a:lnTo>
                    <a:pt x="918" y="1902"/>
                  </a:lnTo>
                  <a:cubicBezTo>
                    <a:pt x="1425" y="1902"/>
                    <a:pt x="1837" y="1506"/>
                    <a:pt x="1867" y="1010"/>
                  </a:cubicBezTo>
                  <a:cubicBezTo>
                    <a:pt x="1899" y="459"/>
                    <a:pt x="1449" y="1"/>
                    <a:pt x="898" y="1"/>
                  </a:cubicBez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69;p74">
              <a:extLst>
                <a:ext uri="{FF2B5EF4-FFF2-40B4-BE49-F238E27FC236}">
                  <a16:creationId xmlns:a16="http://schemas.microsoft.com/office/drawing/2014/main" id="{13094F0C-75FD-33C9-C75F-6AE66034EA97}"/>
                </a:ext>
              </a:extLst>
            </p:cNvPr>
            <p:cNvSpPr/>
            <p:nvPr/>
          </p:nvSpPr>
          <p:spPr>
            <a:xfrm>
              <a:off x="6286419" y="2132023"/>
              <a:ext cx="60555" cy="52471"/>
            </a:xfrm>
            <a:custGeom>
              <a:avLst/>
              <a:gdLst/>
              <a:ahLst/>
              <a:cxnLst/>
              <a:rect l="l" t="t" r="r" b="b"/>
              <a:pathLst>
                <a:path w="2195" h="1902" extrusionOk="0">
                  <a:moveTo>
                    <a:pt x="983" y="1"/>
                  </a:moveTo>
                  <a:cubicBezTo>
                    <a:pt x="479" y="1"/>
                    <a:pt x="65" y="396"/>
                    <a:pt x="35" y="893"/>
                  </a:cubicBezTo>
                  <a:cubicBezTo>
                    <a:pt x="0" y="1443"/>
                    <a:pt x="452" y="1902"/>
                    <a:pt x="1001" y="1902"/>
                  </a:cubicBezTo>
                  <a:lnTo>
                    <a:pt x="1498" y="1902"/>
                  </a:lnTo>
                  <a:lnTo>
                    <a:pt x="2194" y="951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rgbClr val="394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70;p74">
              <a:extLst>
                <a:ext uri="{FF2B5EF4-FFF2-40B4-BE49-F238E27FC236}">
                  <a16:creationId xmlns:a16="http://schemas.microsoft.com/office/drawing/2014/main" id="{9CFA247D-A79D-6EF5-8D7F-E381C8B5F24A}"/>
                </a:ext>
              </a:extLst>
            </p:cNvPr>
            <p:cNvSpPr/>
            <p:nvPr/>
          </p:nvSpPr>
          <p:spPr>
            <a:xfrm>
              <a:off x="6328049" y="2132023"/>
              <a:ext cx="138379" cy="81714"/>
            </a:xfrm>
            <a:custGeom>
              <a:avLst/>
              <a:gdLst/>
              <a:ahLst/>
              <a:cxnLst/>
              <a:rect l="l" t="t" r="r" b="b"/>
              <a:pathLst>
                <a:path w="5016" h="2962" extrusionOk="0">
                  <a:moveTo>
                    <a:pt x="1" y="1"/>
                  </a:moveTo>
                  <a:lnTo>
                    <a:pt x="1" y="2961"/>
                  </a:lnTo>
                  <a:lnTo>
                    <a:pt x="4061" y="2961"/>
                  </a:lnTo>
                  <a:lnTo>
                    <a:pt x="5016" y="1230"/>
                  </a:lnTo>
                  <a:lnTo>
                    <a:pt x="1377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71;p74">
              <a:extLst>
                <a:ext uri="{FF2B5EF4-FFF2-40B4-BE49-F238E27FC236}">
                  <a16:creationId xmlns:a16="http://schemas.microsoft.com/office/drawing/2014/main" id="{A8F78624-533D-C962-C3BF-27D082E3B74D}"/>
                </a:ext>
              </a:extLst>
            </p:cNvPr>
            <p:cNvSpPr/>
            <p:nvPr/>
          </p:nvSpPr>
          <p:spPr>
            <a:xfrm>
              <a:off x="6440082" y="2132023"/>
              <a:ext cx="112723" cy="81714"/>
            </a:xfrm>
            <a:custGeom>
              <a:avLst/>
              <a:gdLst/>
              <a:ahLst/>
              <a:cxnLst/>
              <a:rect l="l" t="t" r="r" b="b"/>
              <a:pathLst>
                <a:path w="4086" h="2962" extrusionOk="0">
                  <a:moveTo>
                    <a:pt x="2711" y="1"/>
                  </a:moveTo>
                  <a:lnTo>
                    <a:pt x="0" y="1230"/>
                  </a:lnTo>
                  <a:lnTo>
                    <a:pt x="0" y="2961"/>
                  </a:lnTo>
                  <a:lnTo>
                    <a:pt x="4085" y="296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72;p74">
              <a:extLst>
                <a:ext uri="{FF2B5EF4-FFF2-40B4-BE49-F238E27FC236}">
                  <a16:creationId xmlns:a16="http://schemas.microsoft.com/office/drawing/2014/main" id="{92461B0E-9453-68C5-A460-B17783DC3481}"/>
                </a:ext>
              </a:extLst>
            </p:cNvPr>
            <p:cNvSpPr/>
            <p:nvPr/>
          </p:nvSpPr>
          <p:spPr>
            <a:xfrm>
              <a:off x="6365596" y="2131913"/>
              <a:ext cx="90211" cy="140945"/>
            </a:xfrm>
            <a:custGeom>
              <a:avLst/>
              <a:gdLst/>
              <a:ahLst/>
              <a:cxnLst/>
              <a:rect l="l" t="t" r="r" b="b"/>
              <a:pathLst>
                <a:path w="3270" h="5109" extrusionOk="0">
                  <a:moveTo>
                    <a:pt x="0" y="0"/>
                  </a:moveTo>
                  <a:lnTo>
                    <a:pt x="0" y="5"/>
                  </a:lnTo>
                  <a:lnTo>
                    <a:pt x="0" y="4767"/>
                  </a:lnTo>
                  <a:cubicBezTo>
                    <a:pt x="880" y="4993"/>
                    <a:pt x="1780" y="5108"/>
                    <a:pt x="2684" y="5108"/>
                  </a:cubicBezTo>
                  <a:lnTo>
                    <a:pt x="3269" y="2553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73;p74">
              <a:extLst>
                <a:ext uri="{FF2B5EF4-FFF2-40B4-BE49-F238E27FC236}">
                  <a16:creationId xmlns:a16="http://schemas.microsoft.com/office/drawing/2014/main" id="{0B45C0DE-9BA0-0664-167B-F95D5E03637F}"/>
                </a:ext>
              </a:extLst>
            </p:cNvPr>
            <p:cNvSpPr/>
            <p:nvPr/>
          </p:nvSpPr>
          <p:spPr>
            <a:xfrm>
              <a:off x="6440082" y="2131968"/>
              <a:ext cx="74569" cy="140889"/>
            </a:xfrm>
            <a:custGeom>
              <a:avLst/>
              <a:gdLst/>
              <a:ahLst/>
              <a:cxnLst/>
              <a:rect l="l" t="t" r="r" b="b"/>
              <a:pathLst>
                <a:path w="2703" h="5107" extrusionOk="0">
                  <a:moveTo>
                    <a:pt x="0" y="1"/>
                  </a:moveTo>
                  <a:lnTo>
                    <a:pt x="0" y="3"/>
                  </a:lnTo>
                  <a:lnTo>
                    <a:pt x="0" y="5106"/>
                  </a:lnTo>
                  <a:cubicBezTo>
                    <a:pt x="898" y="5106"/>
                    <a:pt x="1796" y="4993"/>
                    <a:pt x="2674" y="4769"/>
                  </a:cubicBezTo>
                  <a:lnTo>
                    <a:pt x="2703" y="4763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2377;p74">
            <a:extLst>
              <a:ext uri="{FF2B5EF4-FFF2-40B4-BE49-F238E27FC236}">
                <a16:creationId xmlns:a16="http://schemas.microsoft.com/office/drawing/2014/main" id="{A9CFE974-BD0B-BEE1-3F0A-84948B2C6C80}"/>
              </a:ext>
            </a:extLst>
          </p:cNvPr>
          <p:cNvGrpSpPr/>
          <p:nvPr/>
        </p:nvGrpSpPr>
        <p:grpSpPr>
          <a:xfrm>
            <a:off x="5709895" y="3074683"/>
            <a:ext cx="311072" cy="367158"/>
            <a:chOff x="5598442" y="2565395"/>
            <a:chExt cx="258743" cy="305394"/>
          </a:xfrm>
        </p:grpSpPr>
        <p:sp>
          <p:nvSpPr>
            <p:cNvPr id="60" name="Google Shape;2378;p74">
              <a:extLst>
                <a:ext uri="{FF2B5EF4-FFF2-40B4-BE49-F238E27FC236}">
                  <a16:creationId xmlns:a16="http://schemas.microsoft.com/office/drawing/2014/main" id="{50F7F171-9A19-4F2A-33CB-CA0325F22471}"/>
                </a:ext>
              </a:extLst>
            </p:cNvPr>
            <p:cNvSpPr/>
            <p:nvPr/>
          </p:nvSpPr>
          <p:spPr>
            <a:xfrm>
              <a:off x="5689536" y="2565395"/>
              <a:ext cx="48692" cy="79369"/>
            </a:xfrm>
            <a:custGeom>
              <a:avLst/>
              <a:gdLst/>
              <a:ahLst/>
              <a:cxnLst/>
              <a:rect l="l" t="t" r="r" b="b"/>
              <a:pathLst>
                <a:path w="1765" h="2877" extrusionOk="0">
                  <a:moveTo>
                    <a:pt x="803" y="0"/>
                  </a:moveTo>
                  <a:lnTo>
                    <a:pt x="803" y="2"/>
                  </a:lnTo>
                  <a:lnTo>
                    <a:pt x="0" y="2475"/>
                  </a:lnTo>
                  <a:lnTo>
                    <a:pt x="1389" y="2876"/>
                  </a:lnTo>
                  <a:lnTo>
                    <a:pt x="1764" y="1809"/>
                  </a:lnTo>
                  <a:lnTo>
                    <a:pt x="1389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79;p74">
              <a:extLst>
                <a:ext uri="{FF2B5EF4-FFF2-40B4-BE49-F238E27FC236}">
                  <a16:creationId xmlns:a16="http://schemas.microsoft.com/office/drawing/2014/main" id="{8101AD9B-F0E3-A725-7249-C894DC529F6B}"/>
                </a:ext>
              </a:extLst>
            </p:cNvPr>
            <p:cNvSpPr/>
            <p:nvPr/>
          </p:nvSpPr>
          <p:spPr>
            <a:xfrm>
              <a:off x="5727828" y="2565450"/>
              <a:ext cx="38291" cy="79369"/>
            </a:xfrm>
            <a:custGeom>
              <a:avLst/>
              <a:gdLst/>
              <a:ahLst/>
              <a:cxnLst/>
              <a:rect l="l" t="t" r="r" b="b"/>
              <a:pathLst>
                <a:path w="1388" h="2877" extrusionOk="0">
                  <a:moveTo>
                    <a:pt x="1" y="0"/>
                  </a:moveTo>
                  <a:lnTo>
                    <a:pt x="1" y="2876"/>
                  </a:lnTo>
                  <a:lnTo>
                    <a:pt x="1387" y="2475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80;p74">
              <a:extLst>
                <a:ext uri="{FF2B5EF4-FFF2-40B4-BE49-F238E27FC236}">
                  <a16:creationId xmlns:a16="http://schemas.microsoft.com/office/drawing/2014/main" id="{02789778-8617-4BDF-074A-4EE864B48694}"/>
                </a:ext>
              </a:extLst>
            </p:cNvPr>
            <p:cNvSpPr/>
            <p:nvPr/>
          </p:nvSpPr>
          <p:spPr>
            <a:xfrm>
              <a:off x="5627106" y="2750838"/>
              <a:ext cx="113109" cy="75259"/>
            </a:xfrm>
            <a:custGeom>
              <a:avLst/>
              <a:gdLst/>
              <a:ahLst/>
              <a:cxnLst/>
              <a:rect l="l" t="t" r="r" b="b"/>
              <a:pathLst>
                <a:path w="4100" h="2728" extrusionOk="0">
                  <a:moveTo>
                    <a:pt x="3652" y="1"/>
                  </a:moveTo>
                  <a:lnTo>
                    <a:pt x="647" y="735"/>
                  </a:lnTo>
                  <a:lnTo>
                    <a:pt x="1" y="2727"/>
                  </a:lnTo>
                  <a:lnTo>
                    <a:pt x="3652" y="2727"/>
                  </a:lnTo>
                  <a:lnTo>
                    <a:pt x="4100" y="1428"/>
                  </a:lnTo>
                  <a:lnTo>
                    <a:pt x="3652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81;p74">
              <a:extLst>
                <a:ext uri="{FF2B5EF4-FFF2-40B4-BE49-F238E27FC236}">
                  <a16:creationId xmlns:a16="http://schemas.microsoft.com/office/drawing/2014/main" id="{4F9FBEE7-0E89-2148-37F2-8C38B832FA22}"/>
                </a:ext>
              </a:extLst>
            </p:cNvPr>
            <p:cNvSpPr/>
            <p:nvPr/>
          </p:nvSpPr>
          <p:spPr>
            <a:xfrm>
              <a:off x="5727828" y="2750838"/>
              <a:ext cx="100694" cy="75204"/>
            </a:xfrm>
            <a:custGeom>
              <a:avLst/>
              <a:gdLst/>
              <a:ahLst/>
              <a:cxnLst/>
              <a:rect l="l" t="t" r="r" b="b"/>
              <a:pathLst>
                <a:path w="3650" h="2726" extrusionOk="0">
                  <a:moveTo>
                    <a:pt x="1" y="1"/>
                  </a:moveTo>
                  <a:lnTo>
                    <a:pt x="1" y="2725"/>
                  </a:lnTo>
                  <a:lnTo>
                    <a:pt x="3649" y="2725"/>
                  </a:lnTo>
                  <a:lnTo>
                    <a:pt x="3004" y="7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82;p74">
              <a:extLst>
                <a:ext uri="{FF2B5EF4-FFF2-40B4-BE49-F238E27FC236}">
                  <a16:creationId xmlns:a16="http://schemas.microsoft.com/office/drawing/2014/main" id="{F8F6F942-5657-E024-AF74-6DD7DD61BC98}"/>
                </a:ext>
              </a:extLst>
            </p:cNvPr>
            <p:cNvSpPr/>
            <p:nvPr/>
          </p:nvSpPr>
          <p:spPr>
            <a:xfrm>
              <a:off x="5659797" y="2665152"/>
              <a:ext cx="87149" cy="74541"/>
            </a:xfrm>
            <a:custGeom>
              <a:avLst/>
              <a:gdLst/>
              <a:ahLst/>
              <a:cxnLst/>
              <a:rect l="l" t="t" r="r" b="b"/>
              <a:pathLst>
                <a:path w="3159" h="2702" extrusionOk="0">
                  <a:moveTo>
                    <a:pt x="2467" y="1"/>
                  </a:moveTo>
                  <a:lnTo>
                    <a:pt x="541" y="514"/>
                  </a:lnTo>
                  <a:lnTo>
                    <a:pt x="1" y="2176"/>
                  </a:lnTo>
                  <a:lnTo>
                    <a:pt x="2467" y="2701"/>
                  </a:lnTo>
                  <a:lnTo>
                    <a:pt x="3159" y="1351"/>
                  </a:lnTo>
                  <a:lnTo>
                    <a:pt x="2467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83;p74">
              <a:extLst>
                <a:ext uri="{FF2B5EF4-FFF2-40B4-BE49-F238E27FC236}">
                  <a16:creationId xmlns:a16="http://schemas.microsoft.com/office/drawing/2014/main" id="{4DA7D506-86DA-AC0D-22CF-AC0F1C4AD447}"/>
                </a:ext>
              </a:extLst>
            </p:cNvPr>
            <p:cNvSpPr/>
            <p:nvPr/>
          </p:nvSpPr>
          <p:spPr>
            <a:xfrm>
              <a:off x="5727883" y="2665152"/>
              <a:ext cx="68003" cy="74486"/>
            </a:xfrm>
            <a:custGeom>
              <a:avLst/>
              <a:gdLst/>
              <a:ahLst/>
              <a:cxnLst/>
              <a:rect l="l" t="t" r="r" b="b"/>
              <a:pathLst>
                <a:path w="2465" h="2700" extrusionOk="0">
                  <a:moveTo>
                    <a:pt x="1" y="1"/>
                  </a:moveTo>
                  <a:lnTo>
                    <a:pt x="1" y="2699"/>
                  </a:lnTo>
                  <a:lnTo>
                    <a:pt x="2465" y="2174"/>
                  </a:lnTo>
                  <a:lnTo>
                    <a:pt x="1926" y="5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7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84;p74">
              <a:extLst>
                <a:ext uri="{FF2B5EF4-FFF2-40B4-BE49-F238E27FC236}">
                  <a16:creationId xmlns:a16="http://schemas.microsoft.com/office/drawing/2014/main" id="{7340B221-8E0B-F40A-4DCD-1E3E6975F346}"/>
                </a:ext>
              </a:extLst>
            </p:cNvPr>
            <p:cNvSpPr/>
            <p:nvPr/>
          </p:nvSpPr>
          <p:spPr>
            <a:xfrm>
              <a:off x="5644872" y="2725237"/>
              <a:ext cx="98846" cy="45961"/>
            </a:xfrm>
            <a:custGeom>
              <a:avLst/>
              <a:gdLst/>
              <a:ahLst/>
              <a:cxnLst/>
              <a:rect l="l" t="t" r="r" b="b"/>
              <a:pathLst>
                <a:path w="3583" h="1666" extrusionOk="0">
                  <a:moveTo>
                    <a:pt x="540" y="0"/>
                  </a:moveTo>
                  <a:lnTo>
                    <a:pt x="1" y="1665"/>
                  </a:lnTo>
                  <a:lnTo>
                    <a:pt x="3010" y="1665"/>
                  </a:lnTo>
                  <a:lnTo>
                    <a:pt x="3583" y="83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85;p74">
              <a:extLst>
                <a:ext uri="{FF2B5EF4-FFF2-40B4-BE49-F238E27FC236}">
                  <a16:creationId xmlns:a16="http://schemas.microsoft.com/office/drawing/2014/main" id="{4142EF26-1FF9-2327-8767-160D4A91DB8F}"/>
                </a:ext>
              </a:extLst>
            </p:cNvPr>
            <p:cNvSpPr/>
            <p:nvPr/>
          </p:nvSpPr>
          <p:spPr>
            <a:xfrm>
              <a:off x="5598442" y="2817104"/>
              <a:ext cx="150352" cy="53685"/>
            </a:xfrm>
            <a:custGeom>
              <a:avLst/>
              <a:gdLst/>
              <a:ahLst/>
              <a:cxnLst/>
              <a:rect l="l" t="t" r="r" b="b"/>
              <a:pathLst>
                <a:path w="5450" h="1946" extrusionOk="0">
                  <a:moveTo>
                    <a:pt x="1" y="0"/>
                  </a:moveTo>
                  <a:lnTo>
                    <a:pt x="1" y="1946"/>
                  </a:lnTo>
                  <a:lnTo>
                    <a:pt x="1425" y="1946"/>
                  </a:lnTo>
                  <a:lnTo>
                    <a:pt x="1425" y="1425"/>
                  </a:lnTo>
                  <a:lnTo>
                    <a:pt x="3976" y="1425"/>
                  </a:lnTo>
                  <a:lnTo>
                    <a:pt x="3976" y="1946"/>
                  </a:lnTo>
                  <a:lnTo>
                    <a:pt x="4693" y="1946"/>
                  </a:lnTo>
                  <a:lnTo>
                    <a:pt x="5450" y="719"/>
                  </a:lnTo>
                  <a:lnTo>
                    <a:pt x="4693" y="0"/>
                  </a:lnTo>
                  <a:close/>
                </a:path>
              </a:pathLst>
            </a:custGeom>
            <a:solidFill>
              <a:srgbClr val="FFB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86;p74">
              <a:extLst>
                <a:ext uri="{FF2B5EF4-FFF2-40B4-BE49-F238E27FC236}">
                  <a16:creationId xmlns:a16="http://schemas.microsoft.com/office/drawing/2014/main" id="{D192A365-E17D-8D7B-EC2E-E513C219FE63}"/>
                </a:ext>
              </a:extLst>
            </p:cNvPr>
            <p:cNvSpPr/>
            <p:nvPr/>
          </p:nvSpPr>
          <p:spPr>
            <a:xfrm>
              <a:off x="5727883" y="2817104"/>
              <a:ext cx="129303" cy="53685"/>
            </a:xfrm>
            <a:custGeom>
              <a:avLst/>
              <a:gdLst/>
              <a:ahLst/>
              <a:cxnLst/>
              <a:rect l="l" t="t" r="r" b="b"/>
              <a:pathLst>
                <a:path w="4687" h="1946" extrusionOk="0">
                  <a:moveTo>
                    <a:pt x="1" y="0"/>
                  </a:moveTo>
                  <a:lnTo>
                    <a:pt x="1" y="1946"/>
                  </a:lnTo>
                  <a:lnTo>
                    <a:pt x="715" y="1946"/>
                  </a:lnTo>
                  <a:lnTo>
                    <a:pt x="715" y="1425"/>
                  </a:lnTo>
                  <a:lnTo>
                    <a:pt x="3262" y="1425"/>
                  </a:lnTo>
                  <a:lnTo>
                    <a:pt x="3262" y="1946"/>
                  </a:lnTo>
                  <a:lnTo>
                    <a:pt x="4687" y="1946"/>
                  </a:lnTo>
                  <a:lnTo>
                    <a:pt x="4687" y="0"/>
                  </a:lnTo>
                  <a:close/>
                </a:path>
              </a:pathLst>
            </a:custGeom>
            <a:solidFill>
              <a:srgbClr val="FB2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87;p74">
              <a:extLst>
                <a:ext uri="{FF2B5EF4-FFF2-40B4-BE49-F238E27FC236}">
                  <a16:creationId xmlns:a16="http://schemas.microsoft.com/office/drawing/2014/main" id="{0885A7AF-E491-DFF4-7248-69E1368D88F7}"/>
                </a:ext>
              </a:extLst>
            </p:cNvPr>
            <p:cNvSpPr/>
            <p:nvPr/>
          </p:nvSpPr>
          <p:spPr>
            <a:xfrm>
              <a:off x="5674667" y="2633426"/>
              <a:ext cx="67010" cy="45961"/>
            </a:xfrm>
            <a:custGeom>
              <a:avLst/>
              <a:gdLst/>
              <a:ahLst/>
              <a:cxnLst/>
              <a:rect l="l" t="t" r="r" b="b"/>
              <a:pathLst>
                <a:path w="2429" h="1666" extrusionOk="0">
                  <a:moveTo>
                    <a:pt x="539" y="1"/>
                  </a:moveTo>
                  <a:lnTo>
                    <a:pt x="0" y="1666"/>
                  </a:lnTo>
                  <a:lnTo>
                    <a:pt x="1930" y="1666"/>
                  </a:lnTo>
                  <a:lnTo>
                    <a:pt x="2428" y="834"/>
                  </a:lnTo>
                  <a:lnTo>
                    <a:pt x="1930" y="1"/>
                  </a:lnTo>
                  <a:close/>
                </a:path>
              </a:pathLst>
            </a:custGeom>
            <a:solidFill>
              <a:srgbClr val="A7E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88;p74">
              <a:extLst>
                <a:ext uri="{FF2B5EF4-FFF2-40B4-BE49-F238E27FC236}">
                  <a16:creationId xmlns:a16="http://schemas.microsoft.com/office/drawing/2014/main" id="{E7FB5007-2601-4474-39F6-41E698F32C6D}"/>
                </a:ext>
              </a:extLst>
            </p:cNvPr>
            <p:cNvSpPr/>
            <p:nvPr/>
          </p:nvSpPr>
          <p:spPr>
            <a:xfrm>
              <a:off x="5727828" y="2725237"/>
              <a:ext cx="83038" cy="45961"/>
            </a:xfrm>
            <a:custGeom>
              <a:avLst/>
              <a:gdLst/>
              <a:ahLst/>
              <a:cxnLst/>
              <a:rect l="l" t="t" r="r" b="b"/>
              <a:pathLst>
                <a:path w="3010" h="1666" extrusionOk="0">
                  <a:moveTo>
                    <a:pt x="1" y="0"/>
                  </a:moveTo>
                  <a:lnTo>
                    <a:pt x="1" y="1665"/>
                  </a:lnTo>
                  <a:lnTo>
                    <a:pt x="3010" y="1665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89;p74">
              <a:extLst>
                <a:ext uri="{FF2B5EF4-FFF2-40B4-BE49-F238E27FC236}">
                  <a16:creationId xmlns:a16="http://schemas.microsoft.com/office/drawing/2014/main" id="{AD650CA9-EFDB-3143-2028-BFB475C4292D}"/>
                </a:ext>
              </a:extLst>
            </p:cNvPr>
            <p:cNvSpPr/>
            <p:nvPr/>
          </p:nvSpPr>
          <p:spPr>
            <a:xfrm>
              <a:off x="5727828" y="2633426"/>
              <a:ext cx="53271" cy="45961"/>
            </a:xfrm>
            <a:custGeom>
              <a:avLst/>
              <a:gdLst/>
              <a:ahLst/>
              <a:cxnLst/>
              <a:rect l="l" t="t" r="r" b="b"/>
              <a:pathLst>
                <a:path w="1931" h="1666" extrusionOk="0">
                  <a:moveTo>
                    <a:pt x="1" y="1"/>
                  </a:moveTo>
                  <a:lnTo>
                    <a:pt x="1" y="1666"/>
                  </a:lnTo>
                  <a:lnTo>
                    <a:pt x="1930" y="1666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rgbClr val="9FC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กล่องข้อความ 71">
            <a:extLst>
              <a:ext uri="{FF2B5EF4-FFF2-40B4-BE49-F238E27FC236}">
                <a16:creationId xmlns:a16="http://schemas.microsoft.com/office/drawing/2014/main" id="{7F0C7A80-924C-AF47-EB0F-45BB69F8CC47}"/>
              </a:ext>
            </a:extLst>
          </p:cNvPr>
          <p:cNvSpPr txBox="1"/>
          <p:nvPr/>
        </p:nvSpPr>
        <p:spPr>
          <a:xfrm>
            <a:off x="2406650" y="1808908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9074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3</Words>
  <Application>Microsoft Office PowerPoint</Application>
  <PresentationFormat>นำเสนอทางหน้าจอ (16:9)</PresentationFormat>
  <Paragraphs>3</Paragraphs>
  <Slides>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</vt:i4>
      </vt:variant>
    </vt:vector>
  </HeadingPairs>
  <TitlesOfParts>
    <vt:vector size="7" baseType="lpstr">
      <vt:lpstr>Calibri Light</vt:lpstr>
      <vt:lpstr>Arial</vt:lpstr>
      <vt:lpstr>Calibri</vt:lpstr>
      <vt:lpstr>ธีมของ Office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Hermes - 06</dc:creator>
  <cp:lastModifiedBy>toppro tpd6</cp:lastModifiedBy>
  <cp:revision>4</cp:revision>
  <dcterms:modified xsi:type="dcterms:W3CDTF">2023-11-11T09:21:45Z</dcterms:modified>
</cp:coreProperties>
</file>